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81" r:id="rId3"/>
    <p:sldId id="257" r:id="rId4"/>
    <p:sldId id="258" r:id="rId5"/>
    <p:sldId id="282" r:id="rId6"/>
    <p:sldId id="268" r:id="rId7"/>
    <p:sldId id="259" r:id="rId8"/>
    <p:sldId id="273" r:id="rId9"/>
    <p:sldId id="274" r:id="rId10"/>
    <p:sldId id="275" r:id="rId11"/>
    <p:sldId id="277" r:id="rId12"/>
    <p:sldId id="280" r:id="rId13"/>
    <p:sldId id="278" r:id="rId14"/>
    <p:sldId id="279"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24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2C6376-EE4B-4AE9-98CE-6EA6F303DB6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HK"/>
          </a:p>
        </p:txBody>
      </p:sp>
      <p:sp>
        <p:nvSpPr>
          <p:cNvPr id="3" name="Date Placeholder 2">
            <a:extLst>
              <a:ext uri="{FF2B5EF4-FFF2-40B4-BE49-F238E27FC236}">
                <a16:creationId xmlns:a16="http://schemas.microsoft.com/office/drawing/2014/main" id="{BDB43985-434B-481B-911D-E89F6B67EF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HK"/>
          </a:p>
        </p:txBody>
      </p:sp>
      <p:sp>
        <p:nvSpPr>
          <p:cNvPr id="4" name="Footer Placeholder 3">
            <a:extLst>
              <a:ext uri="{FF2B5EF4-FFF2-40B4-BE49-F238E27FC236}">
                <a16:creationId xmlns:a16="http://schemas.microsoft.com/office/drawing/2014/main" id="{4EC4B891-A559-4212-ACF5-F18D754831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HK"/>
          </a:p>
        </p:txBody>
      </p:sp>
      <p:sp>
        <p:nvSpPr>
          <p:cNvPr id="5" name="Slide Number Placeholder 4">
            <a:extLst>
              <a:ext uri="{FF2B5EF4-FFF2-40B4-BE49-F238E27FC236}">
                <a16:creationId xmlns:a16="http://schemas.microsoft.com/office/drawing/2014/main" id="{6B9D9BFE-DE55-462A-B984-AC23AE7A406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094EAC-B8DB-47BB-81D9-797293D336B4}" type="slidenum">
              <a:rPr lang="en-HK" smtClean="0"/>
              <a:t>‹#›</a:t>
            </a:fld>
            <a:endParaRPr lang="en-HK"/>
          </a:p>
        </p:txBody>
      </p:sp>
    </p:spTree>
    <p:extLst>
      <p:ext uri="{BB962C8B-B14F-4D97-AF65-F5344CB8AC3E}">
        <p14:creationId xmlns:p14="http://schemas.microsoft.com/office/powerpoint/2010/main" val="343678544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H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endParaRPr lang="en-H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H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H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6BD9BD-C224-42EE-9F13-6175E281DF71}" type="slidenum">
              <a:rPr lang="en-HK" smtClean="0"/>
              <a:t>‹#›</a:t>
            </a:fld>
            <a:endParaRPr lang="en-HK"/>
          </a:p>
        </p:txBody>
      </p:sp>
    </p:spTree>
    <p:extLst>
      <p:ext uri="{BB962C8B-B14F-4D97-AF65-F5344CB8AC3E}">
        <p14:creationId xmlns:p14="http://schemas.microsoft.com/office/powerpoint/2010/main" val="425408195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Date Placeholder 3"/>
          <p:cNvSpPr>
            <a:spLocks noGrp="1"/>
          </p:cNvSpPr>
          <p:nvPr>
            <p:ph type="dt" idx="1"/>
          </p:nvPr>
        </p:nvSpPr>
        <p:spPr/>
        <p:txBody>
          <a:bodyPr/>
          <a:lstStyle/>
          <a:p>
            <a:endParaRPr lang="en-HK"/>
          </a:p>
        </p:txBody>
      </p:sp>
      <p:sp>
        <p:nvSpPr>
          <p:cNvPr id="5" name="Slide Number Placeholder 4"/>
          <p:cNvSpPr>
            <a:spLocks noGrp="1"/>
          </p:cNvSpPr>
          <p:nvPr>
            <p:ph type="sldNum" sz="quarter" idx="5"/>
          </p:nvPr>
        </p:nvSpPr>
        <p:spPr/>
        <p:txBody>
          <a:bodyPr/>
          <a:lstStyle/>
          <a:p>
            <a:fld id="{566BD9BD-C224-42EE-9F13-6175E281DF71}" type="slidenum">
              <a:rPr lang="en-HK" smtClean="0"/>
              <a:t>2</a:t>
            </a:fld>
            <a:endParaRPr lang="en-HK"/>
          </a:p>
        </p:txBody>
      </p:sp>
    </p:spTree>
    <p:extLst>
      <p:ext uri="{BB962C8B-B14F-4D97-AF65-F5344CB8AC3E}">
        <p14:creationId xmlns:p14="http://schemas.microsoft.com/office/powerpoint/2010/main" val="460239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566BD9BD-C224-42EE-9F13-6175E281DF71}" type="slidenum">
              <a:rPr lang="en-HK" smtClean="0"/>
              <a:t>13</a:t>
            </a:fld>
            <a:endParaRPr lang="en-HK"/>
          </a:p>
        </p:txBody>
      </p:sp>
      <p:sp>
        <p:nvSpPr>
          <p:cNvPr id="5" name="Date Placeholder 4">
            <a:extLst>
              <a:ext uri="{FF2B5EF4-FFF2-40B4-BE49-F238E27FC236}">
                <a16:creationId xmlns:a16="http://schemas.microsoft.com/office/drawing/2014/main" id="{453C1B7D-6E1D-41D3-B793-75A2C97FD128}"/>
              </a:ext>
            </a:extLst>
          </p:cNvPr>
          <p:cNvSpPr>
            <a:spLocks noGrp="1"/>
          </p:cNvSpPr>
          <p:nvPr>
            <p:ph type="dt" idx="1"/>
          </p:nvPr>
        </p:nvSpPr>
        <p:spPr/>
        <p:txBody>
          <a:bodyPr/>
          <a:lstStyle/>
          <a:p>
            <a:endParaRPr lang="en-HK"/>
          </a:p>
        </p:txBody>
      </p:sp>
    </p:spTree>
    <p:extLst>
      <p:ext uri="{BB962C8B-B14F-4D97-AF65-F5344CB8AC3E}">
        <p14:creationId xmlns:p14="http://schemas.microsoft.com/office/powerpoint/2010/main" val="3235041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566BD9BD-C224-42EE-9F13-6175E281DF71}" type="slidenum">
              <a:rPr lang="en-HK" smtClean="0"/>
              <a:t>14</a:t>
            </a:fld>
            <a:endParaRPr lang="en-HK"/>
          </a:p>
        </p:txBody>
      </p:sp>
      <p:sp>
        <p:nvSpPr>
          <p:cNvPr id="5" name="Date Placeholder 4">
            <a:extLst>
              <a:ext uri="{FF2B5EF4-FFF2-40B4-BE49-F238E27FC236}">
                <a16:creationId xmlns:a16="http://schemas.microsoft.com/office/drawing/2014/main" id="{E9787BE7-1BB4-4E81-9DDD-9BEDC23A1AA9}"/>
              </a:ext>
            </a:extLst>
          </p:cNvPr>
          <p:cNvSpPr>
            <a:spLocks noGrp="1"/>
          </p:cNvSpPr>
          <p:nvPr>
            <p:ph type="dt" idx="1"/>
          </p:nvPr>
        </p:nvSpPr>
        <p:spPr/>
        <p:txBody>
          <a:bodyPr/>
          <a:lstStyle/>
          <a:p>
            <a:endParaRPr lang="en-HK"/>
          </a:p>
        </p:txBody>
      </p:sp>
    </p:spTree>
    <p:extLst>
      <p:ext uri="{BB962C8B-B14F-4D97-AF65-F5344CB8AC3E}">
        <p14:creationId xmlns:p14="http://schemas.microsoft.com/office/powerpoint/2010/main" val="1325720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566BD9BD-C224-42EE-9F13-6175E281DF71}" type="slidenum">
              <a:rPr lang="en-HK" smtClean="0"/>
              <a:t>15</a:t>
            </a:fld>
            <a:endParaRPr lang="en-HK"/>
          </a:p>
        </p:txBody>
      </p:sp>
      <p:sp>
        <p:nvSpPr>
          <p:cNvPr id="5" name="Date Placeholder 4">
            <a:extLst>
              <a:ext uri="{FF2B5EF4-FFF2-40B4-BE49-F238E27FC236}">
                <a16:creationId xmlns:a16="http://schemas.microsoft.com/office/drawing/2014/main" id="{151D1BBE-81C9-428F-8D00-ECA57AC01052}"/>
              </a:ext>
            </a:extLst>
          </p:cNvPr>
          <p:cNvSpPr>
            <a:spLocks noGrp="1"/>
          </p:cNvSpPr>
          <p:nvPr>
            <p:ph type="dt" idx="1"/>
          </p:nvPr>
        </p:nvSpPr>
        <p:spPr/>
        <p:txBody>
          <a:bodyPr/>
          <a:lstStyle/>
          <a:p>
            <a:endParaRPr lang="en-HK"/>
          </a:p>
        </p:txBody>
      </p:sp>
    </p:spTree>
    <p:extLst>
      <p:ext uri="{BB962C8B-B14F-4D97-AF65-F5344CB8AC3E}">
        <p14:creationId xmlns:p14="http://schemas.microsoft.com/office/powerpoint/2010/main" val="2835881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566BD9BD-C224-42EE-9F13-6175E281DF71}" type="slidenum">
              <a:rPr lang="en-HK" smtClean="0"/>
              <a:t>16</a:t>
            </a:fld>
            <a:endParaRPr lang="en-HK"/>
          </a:p>
        </p:txBody>
      </p:sp>
      <p:sp>
        <p:nvSpPr>
          <p:cNvPr id="5" name="Date Placeholder 4">
            <a:extLst>
              <a:ext uri="{FF2B5EF4-FFF2-40B4-BE49-F238E27FC236}">
                <a16:creationId xmlns:a16="http://schemas.microsoft.com/office/drawing/2014/main" id="{912EA1C7-5C47-4822-B586-B4C5E9D8CC7C}"/>
              </a:ext>
            </a:extLst>
          </p:cNvPr>
          <p:cNvSpPr>
            <a:spLocks noGrp="1"/>
          </p:cNvSpPr>
          <p:nvPr>
            <p:ph type="dt" idx="1"/>
          </p:nvPr>
        </p:nvSpPr>
        <p:spPr/>
        <p:txBody>
          <a:bodyPr/>
          <a:lstStyle/>
          <a:p>
            <a:endParaRPr lang="en-HK"/>
          </a:p>
        </p:txBody>
      </p:sp>
    </p:spTree>
    <p:extLst>
      <p:ext uri="{BB962C8B-B14F-4D97-AF65-F5344CB8AC3E}">
        <p14:creationId xmlns:p14="http://schemas.microsoft.com/office/powerpoint/2010/main" val="533379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566BD9BD-C224-42EE-9F13-6175E281DF71}" type="slidenum">
              <a:rPr lang="en-HK" smtClean="0"/>
              <a:t>4</a:t>
            </a:fld>
            <a:endParaRPr lang="en-HK"/>
          </a:p>
        </p:txBody>
      </p:sp>
      <p:sp>
        <p:nvSpPr>
          <p:cNvPr id="5" name="Date Placeholder 4">
            <a:extLst>
              <a:ext uri="{FF2B5EF4-FFF2-40B4-BE49-F238E27FC236}">
                <a16:creationId xmlns:a16="http://schemas.microsoft.com/office/drawing/2014/main" id="{839561CC-8938-4C61-9067-99757FF0043A}"/>
              </a:ext>
            </a:extLst>
          </p:cNvPr>
          <p:cNvSpPr>
            <a:spLocks noGrp="1"/>
          </p:cNvSpPr>
          <p:nvPr>
            <p:ph type="dt" idx="1"/>
          </p:nvPr>
        </p:nvSpPr>
        <p:spPr/>
        <p:txBody>
          <a:bodyPr/>
          <a:lstStyle/>
          <a:p>
            <a:endParaRPr lang="en-HK"/>
          </a:p>
        </p:txBody>
      </p:sp>
    </p:spTree>
    <p:extLst>
      <p:ext uri="{BB962C8B-B14F-4D97-AF65-F5344CB8AC3E}">
        <p14:creationId xmlns:p14="http://schemas.microsoft.com/office/powerpoint/2010/main" val="3236611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Date Placeholder 3"/>
          <p:cNvSpPr>
            <a:spLocks noGrp="1"/>
          </p:cNvSpPr>
          <p:nvPr>
            <p:ph type="dt" idx="1"/>
          </p:nvPr>
        </p:nvSpPr>
        <p:spPr/>
        <p:txBody>
          <a:bodyPr/>
          <a:lstStyle/>
          <a:p>
            <a:endParaRPr lang="en-HK"/>
          </a:p>
        </p:txBody>
      </p:sp>
      <p:sp>
        <p:nvSpPr>
          <p:cNvPr id="5" name="Slide Number Placeholder 4"/>
          <p:cNvSpPr>
            <a:spLocks noGrp="1"/>
          </p:cNvSpPr>
          <p:nvPr>
            <p:ph type="sldNum" sz="quarter" idx="5"/>
          </p:nvPr>
        </p:nvSpPr>
        <p:spPr/>
        <p:txBody>
          <a:bodyPr/>
          <a:lstStyle/>
          <a:p>
            <a:fld id="{566BD9BD-C224-42EE-9F13-6175E281DF71}" type="slidenum">
              <a:rPr lang="en-HK" smtClean="0"/>
              <a:t>5</a:t>
            </a:fld>
            <a:endParaRPr lang="en-HK"/>
          </a:p>
        </p:txBody>
      </p:sp>
    </p:spTree>
    <p:extLst>
      <p:ext uri="{BB962C8B-B14F-4D97-AF65-F5344CB8AC3E}">
        <p14:creationId xmlns:p14="http://schemas.microsoft.com/office/powerpoint/2010/main" val="1170348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566BD9BD-C224-42EE-9F13-6175E281DF71}" type="slidenum">
              <a:rPr lang="en-HK" smtClean="0"/>
              <a:t>7</a:t>
            </a:fld>
            <a:endParaRPr lang="en-HK"/>
          </a:p>
        </p:txBody>
      </p:sp>
      <p:sp>
        <p:nvSpPr>
          <p:cNvPr id="5" name="Date Placeholder 4">
            <a:extLst>
              <a:ext uri="{FF2B5EF4-FFF2-40B4-BE49-F238E27FC236}">
                <a16:creationId xmlns:a16="http://schemas.microsoft.com/office/drawing/2014/main" id="{F0855EF8-6F1E-4ADE-AFF4-2B23E81D5B97}"/>
              </a:ext>
            </a:extLst>
          </p:cNvPr>
          <p:cNvSpPr>
            <a:spLocks noGrp="1"/>
          </p:cNvSpPr>
          <p:nvPr>
            <p:ph type="dt" idx="1"/>
          </p:nvPr>
        </p:nvSpPr>
        <p:spPr/>
        <p:txBody>
          <a:bodyPr/>
          <a:lstStyle/>
          <a:p>
            <a:endParaRPr lang="en-HK"/>
          </a:p>
        </p:txBody>
      </p:sp>
    </p:spTree>
    <p:extLst>
      <p:ext uri="{BB962C8B-B14F-4D97-AF65-F5344CB8AC3E}">
        <p14:creationId xmlns:p14="http://schemas.microsoft.com/office/powerpoint/2010/main" val="3993033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566BD9BD-C224-42EE-9F13-6175E281DF71}" type="slidenum">
              <a:rPr lang="en-HK" smtClean="0"/>
              <a:t>8</a:t>
            </a:fld>
            <a:endParaRPr lang="en-HK"/>
          </a:p>
        </p:txBody>
      </p:sp>
      <p:sp>
        <p:nvSpPr>
          <p:cNvPr id="5" name="Date Placeholder 4">
            <a:extLst>
              <a:ext uri="{FF2B5EF4-FFF2-40B4-BE49-F238E27FC236}">
                <a16:creationId xmlns:a16="http://schemas.microsoft.com/office/drawing/2014/main" id="{700A3E7F-E3D8-4EA7-82F7-22C33935938E}"/>
              </a:ext>
            </a:extLst>
          </p:cNvPr>
          <p:cNvSpPr>
            <a:spLocks noGrp="1"/>
          </p:cNvSpPr>
          <p:nvPr>
            <p:ph type="dt" idx="1"/>
          </p:nvPr>
        </p:nvSpPr>
        <p:spPr/>
        <p:txBody>
          <a:bodyPr/>
          <a:lstStyle/>
          <a:p>
            <a:endParaRPr lang="en-HK"/>
          </a:p>
        </p:txBody>
      </p:sp>
    </p:spTree>
    <p:extLst>
      <p:ext uri="{BB962C8B-B14F-4D97-AF65-F5344CB8AC3E}">
        <p14:creationId xmlns:p14="http://schemas.microsoft.com/office/powerpoint/2010/main" val="2128372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566BD9BD-C224-42EE-9F13-6175E281DF71}" type="slidenum">
              <a:rPr lang="en-HK" smtClean="0"/>
              <a:t>9</a:t>
            </a:fld>
            <a:endParaRPr lang="en-HK"/>
          </a:p>
        </p:txBody>
      </p:sp>
      <p:sp>
        <p:nvSpPr>
          <p:cNvPr id="5" name="Date Placeholder 4">
            <a:extLst>
              <a:ext uri="{FF2B5EF4-FFF2-40B4-BE49-F238E27FC236}">
                <a16:creationId xmlns:a16="http://schemas.microsoft.com/office/drawing/2014/main" id="{8BD1E32C-DE6F-48A9-B68D-C6F39AA72E09}"/>
              </a:ext>
            </a:extLst>
          </p:cNvPr>
          <p:cNvSpPr>
            <a:spLocks noGrp="1"/>
          </p:cNvSpPr>
          <p:nvPr>
            <p:ph type="dt" idx="1"/>
          </p:nvPr>
        </p:nvSpPr>
        <p:spPr/>
        <p:txBody>
          <a:bodyPr/>
          <a:lstStyle/>
          <a:p>
            <a:endParaRPr lang="en-HK"/>
          </a:p>
        </p:txBody>
      </p:sp>
    </p:spTree>
    <p:extLst>
      <p:ext uri="{BB962C8B-B14F-4D97-AF65-F5344CB8AC3E}">
        <p14:creationId xmlns:p14="http://schemas.microsoft.com/office/powerpoint/2010/main" val="2622953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566BD9BD-C224-42EE-9F13-6175E281DF71}" type="slidenum">
              <a:rPr lang="en-HK" smtClean="0"/>
              <a:t>10</a:t>
            </a:fld>
            <a:endParaRPr lang="en-HK"/>
          </a:p>
        </p:txBody>
      </p:sp>
      <p:sp>
        <p:nvSpPr>
          <p:cNvPr id="5" name="Date Placeholder 4">
            <a:extLst>
              <a:ext uri="{FF2B5EF4-FFF2-40B4-BE49-F238E27FC236}">
                <a16:creationId xmlns:a16="http://schemas.microsoft.com/office/drawing/2014/main" id="{CF28F846-4E9C-4DA5-BAA8-6D4106BC75E6}"/>
              </a:ext>
            </a:extLst>
          </p:cNvPr>
          <p:cNvSpPr>
            <a:spLocks noGrp="1"/>
          </p:cNvSpPr>
          <p:nvPr>
            <p:ph type="dt" idx="1"/>
          </p:nvPr>
        </p:nvSpPr>
        <p:spPr/>
        <p:txBody>
          <a:bodyPr/>
          <a:lstStyle/>
          <a:p>
            <a:endParaRPr lang="en-HK"/>
          </a:p>
        </p:txBody>
      </p:sp>
    </p:spTree>
    <p:extLst>
      <p:ext uri="{BB962C8B-B14F-4D97-AF65-F5344CB8AC3E}">
        <p14:creationId xmlns:p14="http://schemas.microsoft.com/office/powerpoint/2010/main" val="2622953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566BD9BD-C224-42EE-9F13-6175E281DF71}" type="slidenum">
              <a:rPr lang="en-HK" smtClean="0"/>
              <a:t>11</a:t>
            </a:fld>
            <a:endParaRPr lang="en-HK"/>
          </a:p>
        </p:txBody>
      </p:sp>
      <p:sp>
        <p:nvSpPr>
          <p:cNvPr id="5" name="Date Placeholder 4">
            <a:extLst>
              <a:ext uri="{FF2B5EF4-FFF2-40B4-BE49-F238E27FC236}">
                <a16:creationId xmlns:a16="http://schemas.microsoft.com/office/drawing/2014/main" id="{29E49A10-170D-43EC-8105-7CFAFBE44AD9}"/>
              </a:ext>
            </a:extLst>
          </p:cNvPr>
          <p:cNvSpPr>
            <a:spLocks noGrp="1"/>
          </p:cNvSpPr>
          <p:nvPr>
            <p:ph type="dt" idx="1"/>
          </p:nvPr>
        </p:nvSpPr>
        <p:spPr/>
        <p:txBody>
          <a:bodyPr/>
          <a:lstStyle/>
          <a:p>
            <a:endParaRPr lang="en-HK"/>
          </a:p>
        </p:txBody>
      </p:sp>
    </p:spTree>
    <p:extLst>
      <p:ext uri="{BB962C8B-B14F-4D97-AF65-F5344CB8AC3E}">
        <p14:creationId xmlns:p14="http://schemas.microsoft.com/office/powerpoint/2010/main" val="2025868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566BD9BD-C224-42EE-9F13-6175E281DF71}" type="slidenum">
              <a:rPr lang="en-HK" smtClean="0"/>
              <a:t>12</a:t>
            </a:fld>
            <a:endParaRPr lang="en-HK"/>
          </a:p>
        </p:txBody>
      </p:sp>
      <p:sp>
        <p:nvSpPr>
          <p:cNvPr id="5" name="Date Placeholder 4">
            <a:extLst>
              <a:ext uri="{FF2B5EF4-FFF2-40B4-BE49-F238E27FC236}">
                <a16:creationId xmlns:a16="http://schemas.microsoft.com/office/drawing/2014/main" id="{D9645483-FA47-412E-BB5F-2AE289B6532F}"/>
              </a:ext>
            </a:extLst>
          </p:cNvPr>
          <p:cNvSpPr>
            <a:spLocks noGrp="1"/>
          </p:cNvSpPr>
          <p:nvPr>
            <p:ph type="dt" idx="1"/>
          </p:nvPr>
        </p:nvSpPr>
        <p:spPr/>
        <p:txBody>
          <a:bodyPr/>
          <a:lstStyle/>
          <a:p>
            <a:endParaRPr lang="en-HK"/>
          </a:p>
        </p:txBody>
      </p:sp>
    </p:spTree>
    <p:extLst>
      <p:ext uri="{BB962C8B-B14F-4D97-AF65-F5344CB8AC3E}">
        <p14:creationId xmlns:p14="http://schemas.microsoft.com/office/powerpoint/2010/main" val="1601288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5849F-D5E1-4023-B0EC-CA7C88DA3E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HK"/>
          </a:p>
        </p:txBody>
      </p:sp>
      <p:sp>
        <p:nvSpPr>
          <p:cNvPr id="3" name="Subtitle 2">
            <a:extLst>
              <a:ext uri="{FF2B5EF4-FFF2-40B4-BE49-F238E27FC236}">
                <a16:creationId xmlns:a16="http://schemas.microsoft.com/office/drawing/2014/main" id="{391FF6A4-D0EF-449A-8BB6-3A13EB5ADC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HK"/>
          </a:p>
        </p:txBody>
      </p:sp>
      <p:sp>
        <p:nvSpPr>
          <p:cNvPr id="4" name="Date Placeholder 3">
            <a:extLst>
              <a:ext uri="{FF2B5EF4-FFF2-40B4-BE49-F238E27FC236}">
                <a16:creationId xmlns:a16="http://schemas.microsoft.com/office/drawing/2014/main" id="{5CAD562A-474B-4B8E-BF63-AF1580FA4ACD}"/>
              </a:ext>
            </a:extLst>
          </p:cNvPr>
          <p:cNvSpPr>
            <a:spLocks noGrp="1"/>
          </p:cNvSpPr>
          <p:nvPr>
            <p:ph type="dt" sz="half" idx="10"/>
          </p:nvPr>
        </p:nvSpPr>
        <p:spPr/>
        <p:txBody>
          <a:bodyPr/>
          <a:lstStyle/>
          <a:p>
            <a:endParaRPr lang="en-HK"/>
          </a:p>
        </p:txBody>
      </p:sp>
      <p:sp>
        <p:nvSpPr>
          <p:cNvPr id="5" name="Footer Placeholder 4">
            <a:extLst>
              <a:ext uri="{FF2B5EF4-FFF2-40B4-BE49-F238E27FC236}">
                <a16:creationId xmlns:a16="http://schemas.microsoft.com/office/drawing/2014/main" id="{06C5DA64-4205-444F-84B4-C26469E45B7D}"/>
              </a:ext>
            </a:extLst>
          </p:cNvPr>
          <p:cNvSpPr>
            <a:spLocks noGrp="1"/>
          </p:cNvSpPr>
          <p:nvPr>
            <p:ph type="ftr" sz="quarter" idx="11"/>
          </p:nvPr>
        </p:nvSpPr>
        <p:spPr/>
        <p:txBody>
          <a:bodyPr/>
          <a:lstStyle/>
          <a:p>
            <a:endParaRPr lang="en-HK"/>
          </a:p>
        </p:txBody>
      </p:sp>
      <p:sp>
        <p:nvSpPr>
          <p:cNvPr id="6" name="Slide Number Placeholder 5">
            <a:extLst>
              <a:ext uri="{FF2B5EF4-FFF2-40B4-BE49-F238E27FC236}">
                <a16:creationId xmlns:a16="http://schemas.microsoft.com/office/drawing/2014/main" id="{84A48D63-06B2-4B5E-A6EC-A28E20474BFE}"/>
              </a:ext>
            </a:extLst>
          </p:cNvPr>
          <p:cNvSpPr>
            <a:spLocks noGrp="1"/>
          </p:cNvSpPr>
          <p:nvPr>
            <p:ph type="sldNum" sz="quarter" idx="12"/>
          </p:nvPr>
        </p:nvSpPr>
        <p:spPr/>
        <p:txBody>
          <a:bodyPr/>
          <a:lstStyle/>
          <a:p>
            <a:fld id="{C17C175D-76EB-4D6C-A62B-A1AA00281EE5}" type="slidenum">
              <a:rPr lang="en-HK" smtClean="0"/>
              <a:t>‹#›</a:t>
            </a:fld>
            <a:endParaRPr lang="en-HK"/>
          </a:p>
        </p:txBody>
      </p:sp>
    </p:spTree>
    <p:extLst>
      <p:ext uri="{BB962C8B-B14F-4D97-AF65-F5344CB8AC3E}">
        <p14:creationId xmlns:p14="http://schemas.microsoft.com/office/powerpoint/2010/main" val="608781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03D71-3C2A-40A2-8CF4-DE95EA6FF8B7}"/>
              </a:ext>
            </a:extLst>
          </p:cNvPr>
          <p:cNvSpPr>
            <a:spLocks noGrp="1"/>
          </p:cNvSpPr>
          <p:nvPr>
            <p:ph type="title"/>
          </p:nvPr>
        </p:nvSpPr>
        <p:spPr/>
        <p:txBody>
          <a:bodyPr/>
          <a:lstStyle/>
          <a:p>
            <a:r>
              <a:rPr lang="en-US"/>
              <a:t>Click to edit Master title style</a:t>
            </a:r>
            <a:endParaRPr lang="en-HK"/>
          </a:p>
        </p:txBody>
      </p:sp>
      <p:sp>
        <p:nvSpPr>
          <p:cNvPr id="3" name="Vertical Text Placeholder 2">
            <a:extLst>
              <a:ext uri="{FF2B5EF4-FFF2-40B4-BE49-F238E27FC236}">
                <a16:creationId xmlns:a16="http://schemas.microsoft.com/office/drawing/2014/main" id="{E3C77E59-D62C-4901-8C37-4B443BF572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Date Placeholder 3">
            <a:extLst>
              <a:ext uri="{FF2B5EF4-FFF2-40B4-BE49-F238E27FC236}">
                <a16:creationId xmlns:a16="http://schemas.microsoft.com/office/drawing/2014/main" id="{03654900-D34E-4FE2-981E-4FFDF89C1839}"/>
              </a:ext>
            </a:extLst>
          </p:cNvPr>
          <p:cNvSpPr>
            <a:spLocks noGrp="1"/>
          </p:cNvSpPr>
          <p:nvPr>
            <p:ph type="dt" sz="half" idx="10"/>
          </p:nvPr>
        </p:nvSpPr>
        <p:spPr/>
        <p:txBody>
          <a:bodyPr/>
          <a:lstStyle/>
          <a:p>
            <a:endParaRPr lang="en-HK"/>
          </a:p>
        </p:txBody>
      </p:sp>
      <p:sp>
        <p:nvSpPr>
          <p:cNvPr id="5" name="Footer Placeholder 4">
            <a:extLst>
              <a:ext uri="{FF2B5EF4-FFF2-40B4-BE49-F238E27FC236}">
                <a16:creationId xmlns:a16="http://schemas.microsoft.com/office/drawing/2014/main" id="{C9AB36D4-0075-48FC-82E6-CBF599EB4468}"/>
              </a:ext>
            </a:extLst>
          </p:cNvPr>
          <p:cNvSpPr>
            <a:spLocks noGrp="1"/>
          </p:cNvSpPr>
          <p:nvPr>
            <p:ph type="ftr" sz="quarter" idx="11"/>
          </p:nvPr>
        </p:nvSpPr>
        <p:spPr/>
        <p:txBody>
          <a:bodyPr/>
          <a:lstStyle/>
          <a:p>
            <a:endParaRPr lang="en-HK"/>
          </a:p>
        </p:txBody>
      </p:sp>
      <p:sp>
        <p:nvSpPr>
          <p:cNvPr id="6" name="Slide Number Placeholder 5">
            <a:extLst>
              <a:ext uri="{FF2B5EF4-FFF2-40B4-BE49-F238E27FC236}">
                <a16:creationId xmlns:a16="http://schemas.microsoft.com/office/drawing/2014/main" id="{A49902D8-70A6-4C99-989D-703085682C3C}"/>
              </a:ext>
            </a:extLst>
          </p:cNvPr>
          <p:cNvSpPr>
            <a:spLocks noGrp="1"/>
          </p:cNvSpPr>
          <p:nvPr>
            <p:ph type="sldNum" sz="quarter" idx="12"/>
          </p:nvPr>
        </p:nvSpPr>
        <p:spPr/>
        <p:txBody>
          <a:bodyPr/>
          <a:lstStyle/>
          <a:p>
            <a:fld id="{C17C175D-76EB-4D6C-A62B-A1AA00281EE5}" type="slidenum">
              <a:rPr lang="en-HK" smtClean="0"/>
              <a:t>‹#›</a:t>
            </a:fld>
            <a:endParaRPr lang="en-HK"/>
          </a:p>
        </p:txBody>
      </p:sp>
    </p:spTree>
    <p:extLst>
      <p:ext uri="{BB962C8B-B14F-4D97-AF65-F5344CB8AC3E}">
        <p14:creationId xmlns:p14="http://schemas.microsoft.com/office/powerpoint/2010/main" val="1556662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C7AC87-EA45-4F84-BD93-F09A53A7F0E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HK"/>
          </a:p>
        </p:txBody>
      </p:sp>
      <p:sp>
        <p:nvSpPr>
          <p:cNvPr id="3" name="Vertical Text Placeholder 2">
            <a:extLst>
              <a:ext uri="{FF2B5EF4-FFF2-40B4-BE49-F238E27FC236}">
                <a16:creationId xmlns:a16="http://schemas.microsoft.com/office/drawing/2014/main" id="{051D050C-996D-4957-82A9-20A1F1DFA8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Date Placeholder 3">
            <a:extLst>
              <a:ext uri="{FF2B5EF4-FFF2-40B4-BE49-F238E27FC236}">
                <a16:creationId xmlns:a16="http://schemas.microsoft.com/office/drawing/2014/main" id="{E182AFD4-69A9-48B3-9E17-72DB89076881}"/>
              </a:ext>
            </a:extLst>
          </p:cNvPr>
          <p:cNvSpPr>
            <a:spLocks noGrp="1"/>
          </p:cNvSpPr>
          <p:nvPr>
            <p:ph type="dt" sz="half" idx="10"/>
          </p:nvPr>
        </p:nvSpPr>
        <p:spPr/>
        <p:txBody>
          <a:bodyPr/>
          <a:lstStyle/>
          <a:p>
            <a:endParaRPr lang="en-HK"/>
          </a:p>
        </p:txBody>
      </p:sp>
      <p:sp>
        <p:nvSpPr>
          <p:cNvPr id="5" name="Footer Placeholder 4">
            <a:extLst>
              <a:ext uri="{FF2B5EF4-FFF2-40B4-BE49-F238E27FC236}">
                <a16:creationId xmlns:a16="http://schemas.microsoft.com/office/drawing/2014/main" id="{26FDAA59-45E6-4229-8760-D5B385550D32}"/>
              </a:ext>
            </a:extLst>
          </p:cNvPr>
          <p:cNvSpPr>
            <a:spLocks noGrp="1"/>
          </p:cNvSpPr>
          <p:nvPr>
            <p:ph type="ftr" sz="quarter" idx="11"/>
          </p:nvPr>
        </p:nvSpPr>
        <p:spPr/>
        <p:txBody>
          <a:bodyPr/>
          <a:lstStyle/>
          <a:p>
            <a:endParaRPr lang="en-HK"/>
          </a:p>
        </p:txBody>
      </p:sp>
      <p:sp>
        <p:nvSpPr>
          <p:cNvPr id="6" name="Slide Number Placeholder 5">
            <a:extLst>
              <a:ext uri="{FF2B5EF4-FFF2-40B4-BE49-F238E27FC236}">
                <a16:creationId xmlns:a16="http://schemas.microsoft.com/office/drawing/2014/main" id="{C9FCF83B-04BD-4B50-8A0B-BEEB53F2D48F}"/>
              </a:ext>
            </a:extLst>
          </p:cNvPr>
          <p:cNvSpPr>
            <a:spLocks noGrp="1"/>
          </p:cNvSpPr>
          <p:nvPr>
            <p:ph type="sldNum" sz="quarter" idx="12"/>
          </p:nvPr>
        </p:nvSpPr>
        <p:spPr/>
        <p:txBody>
          <a:bodyPr/>
          <a:lstStyle/>
          <a:p>
            <a:fld id="{C17C175D-76EB-4D6C-A62B-A1AA00281EE5}" type="slidenum">
              <a:rPr lang="en-HK" smtClean="0"/>
              <a:t>‹#›</a:t>
            </a:fld>
            <a:endParaRPr lang="en-HK"/>
          </a:p>
        </p:txBody>
      </p:sp>
    </p:spTree>
    <p:extLst>
      <p:ext uri="{BB962C8B-B14F-4D97-AF65-F5344CB8AC3E}">
        <p14:creationId xmlns:p14="http://schemas.microsoft.com/office/powerpoint/2010/main" val="1316853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64BA2-CCED-432B-AC86-7AB2D07B5CED}"/>
              </a:ext>
            </a:extLst>
          </p:cNvPr>
          <p:cNvSpPr>
            <a:spLocks noGrp="1"/>
          </p:cNvSpPr>
          <p:nvPr>
            <p:ph type="title"/>
          </p:nvPr>
        </p:nvSpPr>
        <p:spPr/>
        <p:txBody>
          <a:bodyPr/>
          <a:lstStyle/>
          <a:p>
            <a:r>
              <a:rPr lang="en-US"/>
              <a:t>Click to edit Master title style</a:t>
            </a:r>
            <a:endParaRPr lang="en-HK"/>
          </a:p>
        </p:txBody>
      </p:sp>
      <p:sp>
        <p:nvSpPr>
          <p:cNvPr id="3" name="Content Placeholder 2">
            <a:extLst>
              <a:ext uri="{FF2B5EF4-FFF2-40B4-BE49-F238E27FC236}">
                <a16:creationId xmlns:a16="http://schemas.microsoft.com/office/drawing/2014/main" id="{429C538E-6BEB-4002-BA09-70C8793CE5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Date Placeholder 3">
            <a:extLst>
              <a:ext uri="{FF2B5EF4-FFF2-40B4-BE49-F238E27FC236}">
                <a16:creationId xmlns:a16="http://schemas.microsoft.com/office/drawing/2014/main" id="{6EFAB929-2391-4DEA-AC37-F30AB3840DB4}"/>
              </a:ext>
            </a:extLst>
          </p:cNvPr>
          <p:cNvSpPr>
            <a:spLocks noGrp="1"/>
          </p:cNvSpPr>
          <p:nvPr>
            <p:ph type="dt" sz="half" idx="10"/>
          </p:nvPr>
        </p:nvSpPr>
        <p:spPr/>
        <p:txBody>
          <a:bodyPr/>
          <a:lstStyle/>
          <a:p>
            <a:endParaRPr lang="en-HK"/>
          </a:p>
        </p:txBody>
      </p:sp>
      <p:sp>
        <p:nvSpPr>
          <p:cNvPr id="5" name="Footer Placeholder 4">
            <a:extLst>
              <a:ext uri="{FF2B5EF4-FFF2-40B4-BE49-F238E27FC236}">
                <a16:creationId xmlns:a16="http://schemas.microsoft.com/office/drawing/2014/main" id="{13B40325-6177-4A59-A833-B0CE9AB51CA3}"/>
              </a:ext>
            </a:extLst>
          </p:cNvPr>
          <p:cNvSpPr>
            <a:spLocks noGrp="1"/>
          </p:cNvSpPr>
          <p:nvPr>
            <p:ph type="ftr" sz="quarter" idx="11"/>
          </p:nvPr>
        </p:nvSpPr>
        <p:spPr/>
        <p:txBody>
          <a:bodyPr/>
          <a:lstStyle/>
          <a:p>
            <a:endParaRPr lang="en-HK"/>
          </a:p>
        </p:txBody>
      </p:sp>
      <p:sp>
        <p:nvSpPr>
          <p:cNvPr id="6" name="Slide Number Placeholder 5">
            <a:extLst>
              <a:ext uri="{FF2B5EF4-FFF2-40B4-BE49-F238E27FC236}">
                <a16:creationId xmlns:a16="http://schemas.microsoft.com/office/drawing/2014/main" id="{6EA2B0E7-C4A6-47DC-A4E3-BB194ACB8D2D}"/>
              </a:ext>
            </a:extLst>
          </p:cNvPr>
          <p:cNvSpPr>
            <a:spLocks noGrp="1"/>
          </p:cNvSpPr>
          <p:nvPr>
            <p:ph type="sldNum" sz="quarter" idx="12"/>
          </p:nvPr>
        </p:nvSpPr>
        <p:spPr/>
        <p:txBody>
          <a:bodyPr/>
          <a:lstStyle/>
          <a:p>
            <a:fld id="{C17C175D-76EB-4D6C-A62B-A1AA00281EE5}" type="slidenum">
              <a:rPr lang="en-HK" smtClean="0"/>
              <a:t>‹#›</a:t>
            </a:fld>
            <a:endParaRPr lang="en-HK"/>
          </a:p>
        </p:txBody>
      </p:sp>
    </p:spTree>
    <p:extLst>
      <p:ext uri="{BB962C8B-B14F-4D97-AF65-F5344CB8AC3E}">
        <p14:creationId xmlns:p14="http://schemas.microsoft.com/office/powerpoint/2010/main" val="1731118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91BF7-C0AD-407A-BD42-4EF98538D8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HK"/>
          </a:p>
        </p:txBody>
      </p:sp>
      <p:sp>
        <p:nvSpPr>
          <p:cNvPr id="3" name="Text Placeholder 2">
            <a:extLst>
              <a:ext uri="{FF2B5EF4-FFF2-40B4-BE49-F238E27FC236}">
                <a16:creationId xmlns:a16="http://schemas.microsoft.com/office/drawing/2014/main" id="{D63817A4-7A74-47A6-A2CB-E6432C0835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6F6FC5-107A-4EA0-87C4-BFC5C612F683}"/>
              </a:ext>
            </a:extLst>
          </p:cNvPr>
          <p:cNvSpPr>
            <a:spLocks noGrp="1"/>
          </p:cNvSpPr>
          <p:nvPr>
            <p:ph type="dt" sz="half" idx="10"/>
          </p:nvPr>
        </p:nvSpPr>
        <p:spPr/>
        <p:txBody>
          <a:bodyPr/>
          <a:lstStyle/>
          <a:p>
            <a:endParaRPr lang="en-HK"/>
          </a:p>
        </p:txBody>
      </p:sp>
      <p:sp>
        <p:nvSpPr>
          <p:cNvPr id="5" name="Footer Placeholder 4">
            <a:extLst>
              <a:ext uri="{FF2B5EF4-FFF2-40B4-BE49-F238E27FC236}">
                <a16:creationId xmlns:a16="http://schemas.microsoft.com/office/drawing/2014/main" id="{6D7B8289-702A-4045-A728-175D0631B1A4}"/>
              </a:ext>
            </a:extLst>
          </p:cNvPr>
          <p:cNvSpPr>
            <a:spLocks noGrp="1"/>
          </p:cNvSpPr>
          <p:nvPr>
            <p:ph type="ftr" sz="quarter" idx="11"/>
          </p:nvPr>
        </p:nvSpPr>
        <p:spPr/>
        <p:txBody>
          <a:bodyPr/>
          <a:lstStyle/>
          <a:p>
            <a:endParaRPr lang="en-HK"/>
          </a:p>
        </p:txBody>
      </p:sp>
      <p:sp>
        <p:nvSpPr>
          <p:cNvPr id="6" name="Slide Number Placeholder 5">
            <a:extLst>
              <a:ext uri="{FF2B5EF4-FFF2-40B4-BE49-F238E27FC236}">
                <a16:creationId xmlns:a16="http://schemas.microsoft.com/office/drawing/2014/main" id="{D76D20A3-3C26-4E26-AE44-2B1471AC291A}"/>
              </a:ext>
            </a:extLst>
          </p:cNvPr>
          <p:cNvSpPr>
            <a:spLocks noGrp="1"/>
          </p:cNvSpPr>
          <p:nvPr>
            <p:ph type="sldNum" sz="quarter" idx="12"/>
          </p:nvPr>
        </p:nvSpPr>
        <p:spPr/>
        <p:txBody>
          <a:bodyPr/>
          <a:lstStyle/>
          <a:p>
            <a:fld id="{C17C175D-76EB-4D6C-A62B-A1AA00281EE5}" type="slidenum">
              <a:rPr lang="en-HK" smtClean="0"/>
              <a:t>‹#›</a:t>
            </a:fld>
            <a:endParaRPr lang="en-HK"/>
          </a:p>
        </p:txBody>
      </p:sp>
    </p:spTree>
    <p:extLst>
      <p:ext uri="{BB962C8B-B14F-4D97-AF65-F5344CB8AC3E}">
        <p14:creationId xmlns:p14="http://schemas.microsoft.com/office/powerpoint/2010/main" val="970809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E7099-C0D4-47DB-8BC0-4CDE7210CBA2}"/>
              </a:ext>
            </a:extLst>
          </p:cNvPr>
          <p:cNvSpPr>
            <a:spLocks noGrp="1"/>
          </p:cNvSpPr>
          <p:nvPr>
            <p:ph type="title"/>
          </p:nvPr>
        </p:nvSpPr>
        <p:spPr/>
        <p:txBody>
          <a:bodyPr/>
          <a:lstStyle/>
          <a:p>
            <a:r>
              <a:rPr lang="en-US"/>
              <a:t>Click to edit Master title style</a:t>
            </a:r>
            <a:endParaRPr lang="en-HK"/>
          </a:p>
        </p:txBody>
      </p:sp>
      <p:sp>
        <p:nvSpPr>
          <p:cNvPr id="3" name="Content Placeholder 2">
            <a:extLst>
              <a:ext uri="{FF2B5EF4-FFF2-40B4-BE49-F238E27FC236}">
                <a16:creationId xmlns:a16="http://schemas.microsoft.com/office/drawing/2014/main" id="{F5614BFD-2374-4849-B063-235EADDD5C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Content Placeholder 3">
            <a:extLst>
              <a:ext uri="{FF2B5EF4-FFF2-40B4-BE49-F238E27FC236}">
                <a16:creationId xmlns:a16="http://schemas.microsoft.com/office/drawing/2014/main" id="{1B35C1C6-7357-478D-A8DD-75C5E90CA0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5" name="Date Placeholder 4">
            <a:extLst>
              <a:ext uri="{FF2B5EF4-FFF2-40B4-BE49-F238E27FC236}">
                <a16:creationId xmlns:a16="http://schemas.microsoft.com/office/drawing/2014/main" id="{0496EBC4-9E2C-485C-A759-6396A2E93ED3}"/>
              </a:ext>
            </a:extLst>
          </p:cNvPr>
          <p:cNvSpPr>
            <a:spLocks noGrp="1"/>
          </p:cNvSpPr>
          <p:nvPr>
            <p:ph type="dt" sz="half" idx="10"/>
          </p:nvPr>
        </p:nvSpPr>
        <p:spPr/>
        <p:txBody>
          <a:bodyPr/>
          <a:lstStyle/>
          <a:p>
            <a:endParaRPr lang="en-HK"/>
          </a:p>
        </p:txBody>
      </p:sp>
      <p:sp>
        <p:nvSpPr>
          <p:cNvPr id="6" name="Footer Placeholder 5">
            <a:extLst>
              <a:ext uri="{FF2B5EF4-FFF2-40B4-BE49-F238E27FC236}">
                <a16:creationId xmlns:a16="http://schemas.microsoft.com/office/drawing/2014/main" id="{E0E1121F-C59E-4075-BCE7-4823BFCF70A0}"/>
              </a:ext>
            </a:extLst>
          </p:cNvPr>
          <p:cNvSpPr>
            <a:spLocks noGrp="1"/>
          </p:cNvSpPr>
          <p:nvPr>
            <p:ph type="ftr" sz="quarter" idx="11"/>
          </p:nvPr>
        </p:nvSpPr>
        <p:spPr/>
        <p:txBody>
          <a:bodyPr/>
          <a:lstStyle/>
          <a:p>
            <a:endParaRPr lang="en-HK"/>
          </a:p>
        </p:txBody>
      </p:sp>
      <p:sp>
        <p:nvSpPr>
          <p:cNvPr id="7" name="Slide Number Placeholder 6">
            <a:extLst>
              <a:ext uri="{FF2B5EF4-FFF2-40B4-BE49-F238E27FC236}">
                <a16:creationId xmlns:a16="http://schemas.microsoft.com/office/drawing/2014/main" id="{2EAAC4DE-AB47-41CB-B681-33608B7B2918}"/>
              </a:ext>
            </a:extLst>
          </p:cNvPr>
          <p:cNvSpPr>
            <a:spLocks noGrp="1"/>
          </p:cNvSpPr>
          <p:nvPr>
            <p:ph type="sldNum" sz="quarter" idx="12"/>
          </p:nvPr>
        </p:nvSpPr>
        <p:spPr/>
        <p:txBody>
          <a:bodyPr/>
          <a:lstStyle/>
          <a:p>
            <a:fld id="{C17C175D-76EB-4D6C-A62B-A1AA00281EE5}" type="slidenum">
              <a:rPr lang="en-HK" smtClean="0"/>
              <a:t>‹#›</a:t>
            </a:fld>
            <a:endParaRPr lang="en-HK"/>
          </a:p>
        </p:txBody>
      </p:sp>
    </p:spTree>
    <p:extLst>
      <p:ext uri="{BB962C8B-B14F-4D97-AF65-F5344CB8AC3E}">
        <p14:creationId xmlns:p14="http://schemas.microsoft.com/office/powerpoint/2010/main" val="1805518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14D-B6FD-4BDB-A00D-4F0FDA71ADB2}"/>
              </a:ext>
            </a:extLst>
          </p:cNvPr>
          <p:cNvSpPr>
            <a:spLocks noGrp="1"/>
          </p:cNvSpPr>
          <p:nvPr>
            <p:ph type="title"/>
          </p:nvPr>
        </p:nvSpPr>
        <p:spPr>
          <a:xfrm>
            <a:off x="839788" y="365125"/>
            <a:ext cx="10515600" cy="1325563"/>
          </a:xfrm>
        </p:spPr>
        <p:txBody>
          <a:bodyPr/>
          <a:lstStyle/>
          <a:p>
            <a:r>
              <a:rPr lang="en-US"/>
              <a:t>Click to edit Master title style</a:t>
            </a:r>
            <a:endParaRPr lang="en-HK"/>
          </a:p>
        </p:txBody>
      </p:sp>
      <p:sp>
        <p:nvSpPr>
          <p:cNvPr id="3" name="Text Placeholder 2">
            <a:extLst>
              <a:ext uri="{FF2B5EF4-FFF2-40B4-BE49-F238E27FC236}">
                <a16:creationId xmlns:a16="http://schemas.microsoft.com/office/drawing/2014/main" id="{2219683C-CFC9-4E2A-9469-7C41FFF366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955529-36A7-4AD1-AC68-A743022FC8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5" name="Text Placeholder 4">
            <a:extLst>
              <a:ext uri="{FF2B5EF4-FFF2-40B4-BE49-F238E27FC236}">
                <a16:creationId xmlns:a16="http://schemas.microsoft.com/office/drawing/2014/main" id="{6555D9B9-29AB-4951-A10E-0996F7CC68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DF182C-2A86-40A0-9F37-A376CD15C0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7" name="Date Placeholder 6">
            <a:extLst>
              <a:ext uri="{FF2B5EF4-FFF2-40B4-BE49-F238E27FC236}">
                <a16:creationId xmlns:a16="http://schemas.microsoft.com/office/drawing/2014/main" id="{DDE5487B-92B0-4703-AB78-3528E89298F2}"/>
              </a:ext>
            </a:extLst>
          </p:cNvPr>
          <p:cNvSpPr>
            <a:spLocks noGrp="1"/>
          </p:cNvSpPr>
          <p:nvPr>
            <p:ph type="dt" sz="half" idx="10"/>
          </p:nvPr>
        </p:nvSpPr>
        <p:spPr/>
        <p:txBody>
          <a:bodyPr/>
          <a:lstStyle/>
          <a:p>
            <a:endParaRPr lang="en-HK"/>
          </a:p>
        </p:txBody>
      </p:sp>
      <p:sp>
        <p:nvSpPr>
          <p:cNvPr id="8" name="Footer Placeholder 7">
            <a:extLst>
              <a:ext uri="{FF2B5EF4-FFF2-40B4-BE49-F238E27FC236}">
                <a16:creationId xmlns:a16="http://schemas.microsoft.com/office/drawing/2014/main" id="{7B65CCE9-D4DC-4E94-8755-A2160C7F2A7F}"/>
              </a:ext>
            </a:extLst>
          </p:cNvPr>
          <p:cNvSpPr>
            <a:spLocks noGrp="1"/>
          </p:cNvSpPr>
          <p:nvPr>
            <p:ph type="ftr" sz="quarter" idx="11"/>
          </p:nvPr>
        </p:nvSpPr>
        <p:spPr/>
        <p:txBody>
          <a:bodyPr/>
          <a:lstStyle/>
          <a:p>
            <a:endParaRPr lang="en-HK"/>
          </a:p>
        </p:txBody>
      </p:sp>
      <p:sp>
        <p:nvSpPr>
          <p:cNvPr id="9" name="Slide Number Placeholder 8">
            <a:extLst>
              <a:ext uri="{FF2B5EF4-FFF2-40B4-BE49-F238E27FC236}">
                <a16:creationId xmlns:a16="http://schemas.microsoft.com/office/drawing/2014/main" id="{5088D227-450C-4CC5-BFF6-2E8818863EA5}"/>
              </a:ext>
            </a:extLst>
          </p:cNvPr>
          <p:cNvSpPr>
            <a:spLocks noGrp="1"/>
          </p:cNvSpPr>
          <p:nvPr>
            <p:ph type="sldNum" sz="quarter" idx="12"/>
          </p:nvPr>
        </p:nvSpPr>
        <p:spPr/>
        <p:txBody>
          <a:bodyPr/>
          <a:lstStyle/>
          <a:p>
            <a:fld id="{C17C175D-76EB-4D6C-A62B-A1AA00281EE5}" type="slidenum">
              <a:rPr lang="en-HK" smtClean="0"/>
              <a:t>‹#›</a:t>
            </a:fld>
            <a:endParaRPr lang="en-HK"/>
          </a:p>
        </p:txBody>
      </p:sp>
    </p:spTree>
    <p:extLst>
      <p:ext uri="{BB962C8B-B14F-4D97-AF65-F5344CB8AC3E}">
        <p14:creationId xmlns:p14="http://schemas.microsoft.com/office/powerpoint/2010/main" val="84156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78ED9-DC3C-402E-8190-880F38579BEE}"/>
              </a:ext>
            </a:extLst>
          </p:cNvPr>
          <p:cNvSpPr>
            <a:spLocks noGrp="1"/>
          </p:cNvSpPr>
          <p:nvPr>
            <p:ph type="title"/>
          </p:nvPr>
        </p:nvSpPr>
        <p:spPr/>
        <p:txBody>
          <a:bodyPr/>
          <a:lstStyle/>
          <a:p>
            <a:r>
              <a:rPr lang="en-US"/>
              <a:t>Click to edit Master title style</a:t>
            </a:r>
            <a:endParaRPr lang="en-HK"/>
          </a:p>
        </p:txBody>
      </p:sp>
      <p:sp>
        <p:nvSpPr>
          <p:cNvPr id="3" name="Date Placeholder 2">
            <a:extLst>
              <a:ext uri="{FF2B5EF4-FFF2-40B4-BE49-F238E27FC236}">
                <a16:creationId xmlns:a16="http://schemas.microsoft.com/office/drawing/2014/main" id="{C7D15966-CDBC-48C0-A8B8-912774D7294A}"/>
              </a:ext>
            </a:extLst>
          </p:cNvPr>
          <p:cNvSpPr>
            <a:spLocks noGrp="1"/>
          </p:cNvSpPr>
          <p:nvPr>
            <p:ph type="dt" sz="half" idx="10"/>
          </p:nvPr>
        </p:nvSpPr>
        <p:spPr/>
        <p:txBody>
          <a:bodyPr/>
          <a:lstStyle/>
          <a:p>
            <a:endParaRPr lang="en-HK"/>
          </a:p>
        </p:txBody>
      </p:sp>
      <p:sp>
        <p:nvSpPr>
          <p:cNvPr id="4" name="Footer Placeholder 3">
            <a:extLst>
              <a:ext uri="{FF2B5EF4-FFF2-40B4-BE49-F238E27FC236}">
                <a16:creationId xmlns:a16="http://schemas.microsoft.com/office/drawing/2014/main" id="{5CE494E7-D828-441D-A38D-268E8A9750C7}"/>
              </a:ext>
            </a:extLst>
          </p:cNvPr>
          <p:cNvSpPr>
            <a:spLocks noGrp="1"/>
          </p:cNvSpPr>
          <p:nvPr>
            <p:ph type="ftr" sz="quarter" idx="11"/>
          </p:nvPr>
        </p:nvSpPr>
        <p:spPr/>
        <p:txBody>
          <a:bodyPr/>
          <a:lstStyle/>
          <a:p>
            <a:endParaRPr lang="en-HK"/>
          </a:p>
        </p:txBody>
      </p:sp>
      <p:sp>
        <p:nvSpPr>
          <p:cNvPr id="5" name="Slide Number Placeholder 4">
            <a:extLst>
              <a:ext uri="{FF2B5EF4-FFF2-40B4-BE49-F238E27FC236}">
                <a16:creationId xmlns:a16="http://schemas.microsoft.com/office/drawing/2014/main" id="{54470669-090B-437D-8B44-15EAD15AEA6F}"/>
              </a:ext>
            </a:extLst>
          </p:cNvPr>
          <p:cNvSpPr>
            <a:spLocks noGrp="1"/>
          </p:cNvSpPr>
          <p:nvPr>
            <p:ph type="sldNum" sz="quarter" idx="12"/>
          </p:nvPr>
        </p:nvSpPr>
        <p:spPr/>
        <p:txBody>
          <a:bodyPr/>
          <a:lstStyle/>
          <a:p>
            <a:fld id="{C17C175D-76EB-4D6C-A62B-A1AA00281EE5}" type="slidenum">
              <a:rPr lang="en-HK" smtClean="0"/>
              <a:t>‹#›</a:t>
            </a:fld>
            <a:endParaRPr lang="en-HK"/>
          </a:p>
        </p:txBody>
      </p:sp>
    </p:spTree>
    <p:extLst>
      <p:ext uri="{BB962C8B-B14F-4D97-AF65-F5344CB8AC3E}">
        <p14:creationId xmlns:p14="http://schemas.microsoft.com/office/powerpoint/2010/main" val="2682062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F2D3A6-FCEF-4EAF-BBC8-11442234B976}"/>
              </a:ext>
            </a:extLst>
          </p:cNvPr>
          <p:cNvSpPr>
            <a:spLocks noGrp="1"/>
          </p:cNvSpPr>
          <p:nvPr>
            <p:ph type="dt" sz="half" idx="10"/>
          </p:nvPr>
        </p:nvSpPr>
        <p:spPr/>
        <p:txBody>
          <a:bodyPr/>
          <a:lstStyle/>
          <a:p>
            <a:endParaRPr lang="en-HK"/>
          </a:p>
        </p:txBody>
      </p:sp>
      <p:sp>
        <p:nvSpPr>
          <p:cNvPr id="3" name="Footer Placeholder 2">
            <a:extLst>
              <a:ext uri="{FF2B5EF4-FFF2-40B4-BE49-F238E27FC236}">
                <a16:creationId xmlns:a16="http://schemas.microsoft.com/office/drawing/2014/main" id="{172C1242-8A6C-4916-B00F-9366B538E9E1}"/>
              </a:ext>
            </a:extLst>
          </p:cNvPr>
          <p:cNvSpPr>
            <a:spLocks noGrp="1"/>
          </p:cNvSpPr>
          <p:nvPr>
            <p:ph type="ftr" sz="quarter" idx="11"/>
          </p:nvPr>
        </p:nvSpPr>
        <p:spPr/>
        <p:txBody>
          <a:bodyPr/>
          <a:lstStyle/>
          <a:p>
            <a:endParaRPr lang="en-HK"/>
          </a:p>
        </p:txBody>
      </p:sp>
      <p:sp>
        <p:nvSpPr>
          <p:cNvPr id="4" name="Slide Number Placeholder 3">
            <a:extLst>
              <a:ext uri="{FF2B5EF4-FFF2-40B4-BE49-F238E27FC236}">
                <a16:creationId xmlns:a16="http://schemas.microsoft.com/office/drawing/2014/main" id="{169A27D6-A687-40F4-A7EF-46FF448FDCDE}"/>
              </a:ext>
            </a:extLst>
          </p:cNvPr>
          <p:cNvSpPr>
            <a:spLocks noGrp="1"/>
          </p:cNvSpPr>
          <p:nvPr>
            <p:ph type="sldNum" sz="quarter" idx="12"/>
          </p:nvPr>
        </p:nvSpPr>
        <p:spPr/>
        <p:txBody>
          <a:bodyPr/>
          <a:lstStyle/>
          <a:p>
            <a:fld id="{C17C175D-76EB-4D6C-A62B-A1AA00281EE5}" type="slidenum">
              <a:rPr lang="en-HK" smtClean="0"/>
              <a:t>‹#›</a:t>
            </a:fld>
            <a:endParaRPr lang="en-HK"/>
          </a:p>
        </p:txBody>
      </p:sp>
    </p:spTree>
    <p:extLst>
      <p:ext uri="{BB962C8B-B14F-4D97-AF65-F5344CB8AC3E}">
        <p14:creationId xmlns:p14="http://schemas.microsoft.com/office/powerpoint/2010/main" val="1319170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B92F9-2BAA-41B2-8E26-54999EF2A1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HK"/>
          </a:p>
        </p:txBody>
      </p:sp>
      <p:sp>
        <p:nvSpPr>
          <p:cNvPr id="3" name="Content Placeholder 2">
            <a:extLst>
              <a:ext uri="{FF2B5EF4-FFF2-40B4-BE49-F238E27FC236}">
                <a16:creationId xmlns:a16="http://schemas.microsoft.com/office/drawing/2014/main" id="{59CB78E7-B5D3-449A-A8C5-2448E0B7DC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Text Placeholder 3">
            <a:extLst>
              <a:ext uri="{FF2B5EF4-FFF2-40B4-BE49-F238E27FC236}">
                <a16:creationId xmlns:a16="http://schemas.microsoft.com/office/drawing/2014/main" id="{7A3689CF-888D-49A8-A956-0794EEC992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9FE0D9-7191-4049-932D-355A5613DB0A}"/>
              </a:ext>
            </a:extLst>
          </p:cNvPr>
          <p:cNvSpPr>
            <a:spLocks noGrp="1"/>
          </p:cNvSpPr>
          <p:nvPr>
            <p:ph type="dt" sz="half" idx="10"/>
          </p:nvPr>
        </p:nvSpPr>
        <p:spPr/>
        <p:txBody>
          <a:bodyPr/>
          <a:lstStyle/>
          <a:p>
            <a:endParaRPr lang="en-HK"/>
          </a:p>
        </p:txBody>
      </p:sp>
      <p:sp>
        <p:nvSpPr>
          <p:cNvPr id="6" name="Footer Placeholder 5">
            <a:extLst>
              <a:ext uri="{FF2B5EF4-FFF2-40B4-BE49-F238E27FC236}">
                <a16:creationId xmlns:a16="http://schemas.microsoft.com/office/drawing/2014/main" id="{74C77CB6-9C0F-47FD-837B-AD7A1BC911D4}"/>
              </a:ext>
            </a:extLst>
          </p:cNvPr>
          <p:cNvSpPr>
            <a:spLocks noGrp="1"/>
          </p:cNvSpPr>
          <p:nvPr>
            <p:ph type="ftr" sz="quarter" idx="11"/>
          </p:nvPr>
        </p:nvSpPr>
        <p:spPr/>
        <p:txBody>
          <a:bodyPr/>
          <a:lstStyle/>
          <a:p>
            <a:endParaRPr lang="en-HK"/>
          </a:p>
        </p:txBody>
      </p:sp>
      <p:sp>
        <p:nvSpPr>
          <p:cNvPr id="7" name="Slide Number Placeholder 6">
            <a:extLst>
              <a:ext uri="{FF2B5EF4-FFF2-40B4-BE49-F238E27FC236}">
                <a16:creationId xmlns:a16="http://schemas.microsoft.com/office/drawing/2014/main" id="{E8A4E292-B31F-401E-8CA5-545194B2937C}"/>
              </a:ext>
            </a:extLst>
          </p:cNvPr>
          <p:cNvSpPr>
            <a:spLocks noGrp="1"/>
          </p:cNvSpPr>
          <p:nvPr>
            <p:ph type="sldNum" sz="quarter" idx="12"/>
          </p:nvPr>
        </p:nvSpPr>
        <p:spPr/>
        <p:txBody>
          <a:bodyPr/>
          <a:lstStyle/>
          <a:p>
            <a:fld id="{C17C175D-76EB-4D6C-A62B-A1AA00281EE5}" type="slidenum">
              <a:rPr lang="en-HK" smtClean="0"/>
              <a:t>‹#›</a:t>
            </a:fld>
            <a:endParaRPr lang="en-HK"/>
          </a:p>
        </p:txBody>
      </p:sp>
    </p:spTree>
    <p:extLst>
      <p:ext uri="{BB962C8B-B14F-4D97-AF65-F5344CB8AC3E}">
        <p14:creationId xmlns:p14="http://schemas.microsoft.com/office/powerpoint/2010/main" val="1539578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A985E-0D20-4ED3-91B7-A6BA929D92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HK"/>
          </a:p>
        </p:txBody>
      </p:sp>
      <p:sp>
        <p:nvSpPr>
          <p:cNvPr id="3" name="Picture Placeholder 2">
            <a:extLst>
              <a:ext uri="{FF2B5EF4-FFF2-40B4-BE49-F238E27FC236}">
                <a16:creationId xmlns:a16="http://schemas.microsoft.com/office/drawing/2014/main" id="{F89E0BF4-9EA9-4384-B3D8-C3CB0A1925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HK"/>
          </a:p>
        </p:txBody>
      </p:sp>
      <p:sp>
        <p:nvSpPr>
          <p:cNvPr id="4" name="Text Placeholder 3">
            <a:extLst>
              <a:ext uri="{FF2B5EF4-FFF2-40B4-BE49-F238E27FC236}">
                <a16:creationId xmlns:a16="http://schemas.microsoft.com/office/drawing/2014/main" id="{D628B118-21EC-42B0-A9FF-2A51718FEA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2F7312-9CC2-446C-9515-E55B6E6D54CB}"/>
              </a:ext>
            </a:extLst>
          </p:cNvPr>
          <p:cNvSpPr>
            <a:spLocks noGrp="1"/>
          </p:cNvSpPr>
          <p:nvPr>
            <p:ph type="dt" sz="half" idx="10"/>
          </p:nvPr>
        </p:nvSpPr>
        <p:spPr/>
        <p:txBody>
          <a:bodyPr/>
          <a:lstStyle/>
          <a:p>
            <a:endParaRPr lang="en-HK"/>
          </a:p>
        </p:txBody>
      </p:sp>
      <p:sp>
        <p:nvSpPr>
          <p:cNvPr id="6" name="Footer Placeholder 5">
            <a:extLst>
              <a:ext uri="{FF2B5EF4-FFF2-40B4-BE49-F238E27FC236}">
                <a16:creationId xmlns:a16="http://schemas.microsoft.com/office/drawing/2014/main" id="{A978CACB-CB04-4C9B-BF28-FAFA913418D9}"/>
              </a:ext>
            </a:extLst>
          </p:cNvPr>
          <p:cNvSpPr>
            <a:spLocks noGrp="1"/>
          </p:cNvSpPr>
          <p:nvPr>
            <p:ph type="ftr" sz="quarter" idx="11"/>
          </p:nvPr>
        </p:nvSpPr>
        <p:spPr/>
        <p:txBody>
          <a:bodyPr/>
          <a:lstStyle/>
          <a:p>
            <a:endParaRPr lang="en-HK"/>
          </a:p>
        </p:txBody>
      </p:sp>
      <p:sp>
        <p:nvSpPr>
          <p:cNvPr id="7" name="Slide Number Placeholder 6">
            <a:extLst>
              <a:ext uri="{FF2B5EF4-FFF2-40B4-BE49-F238E27FC236}">
                <a16:creationId xmlns:a16="http://schemas.microsoft.com/office/drawing/2014/main" id="{BA4242A7-AC8F-46FD-A3E1-07443DDD65DC}"/>
              </a:ext>
            </a:extLst>
          </p:cNvPr>
          <p:cNvSpPr>
            <a:spLocks noGrp="1"/>
          </p:cNvSpPr>
          <p:nvPr>
            <p:ph type="sldNum" sz="quarter" idx="12"/>
          </p:nvPr>
        </p:nvSpPr>
        <p:spPr/>
        <p:txBody>
          <a:bodyPr/>
          <a:lstStyle/>
          <a:p>
            <a:fld id="{C17C175D-76EB-4D6C-A62B-A1AA00281EE5}" type="slidenum">
              <a:rPr lang="en-HK" smtClean="0"/>
              <a:t>‹#›</a:t>
            </a:fld>
            <a:endParaRPr lang="en-HK"/>
          </a:p>
        </p:txBody>
      </p:sp>
    </p:spTree>
    <p:extLst>
      <p:ext uri="{BB962C8B-B14F-4D97-AF65-F5344CB8AC3E}">
        <p14:creationId xmlns:p14="http://schemas.microsoft.com/office/powerpoint/2010/main" val="125562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D3560B-7572-49DE-BD52-F5D4C2418C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HK"/>
          </a:p>
        </p:txBody>
      </p:sp>
      <p:sp>
        <p:nvSpPr>
          <p:cNvPr id="3" name="Text Placeholder 2">
            <a:extLst>
              <a:ext uri="{FF2B5EF4-FFF2-40B4-BE49-F238E27FC236}">
                <a16:creationId xmlns:a16="http://schemas.microsoft.com/office/drawing/2014/main" id="{8900C7B5-2888-4DAC-8E4E-3E0600456F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Date Placeholder 3">
            <a:extLst>
              <a:ext uri="{FF2B5EF4-FFF2-40B4-BE49-F238E27FC236}">
                <a16:creationId xmlns:a16="http://schemas.microsoft.com/office/drawing/2014/main" id="{F445B8DF-1C48-403D-95BA-36C1E49A36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HK"/>
          </a:p>
        </p:txBody>
      </p:sp>
      <p:sp>
        <p:nvSpPr>
          <p:cNvPr id="5" name="Footer Placeholder 4">
            <a:extLst>
              <a:ext uri="{FF2B5EF4-FFF2-40B4-BE49-F238E27FC236}">
                <a16:creationId xmlns:a16="http://schemas.microsoft.com/office/drawing/2014/main" id="{4952F957-467E-48E1-B3F5-8FFD6279F4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HK"/>
          </a:p>
        </p:txBody>
      </p:sp>
      <p:sp>
        <p:nvSpPr>
          <p:cNvPr id="6" name="Slide Number Placeholder 5">
            <a:extLst>
              <a:ext uri="{FF2B5EF4-FFF2-40B4-BE49-F238E27FC236}">
                <a16:creationId xmlns:a16="http://schemas.microsoft.com/office/drawing/2014/main" id="{E39D6B0A-F976-433B-A4B0-33AD728C5A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7C175D-76EB-4D6C-A62B-A1AA00281EE5}" type="slidenum">
              <a:rPr lang="en-HK" smtClean="0"/>
              <a:t>‹#›</a:t>
            </a:fld>
            <a:endParaRPr lang="en-HK"/>
          </a:p>
        </p:txBody>
      </p:sp>
    </p:spTree>
    <p:extLst>
      <p:ext uri="{BB962C8B-B14F-4D97-AF65-F5344CB8AC3E}">
        <p14:creationId xmlns:p14="http://schemas.microsoft.com/office/powerpoint/2010/main" val="1827140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6E542-5F70-4A3D-B8B4-2066D30EDA71}"/>
              </a:ext>
            </a:extLst>
          </p:cNvPr>
          <p:cNvSpPr>
            <a:spLocks noGrp="1"/>
          </p:cNvSpPr>
          <p:nvPr>
            <p:ph type="ctrTitle"/>
          </p:nvPr>
        </p:nvSpPr>
        <p:spPr/>
        <p:txBody>
          <a:bodyPr/>
          <a:lstStyle/>
          <a:p>
            <a:r>
              <a:rPr lang="en-HK" dirty="0"/>
              <a:t>Create Performance Task</a:t>
            </a:r>
          </a:p>
        </p:txBody>
      </p:sp>
      <p:sp>
        <p:nvSpPr>
          <p:cNvPr id="3" name="Subtitle 2">
            <a:extLst>
              <a:ext uri="{FF2B5EF4-FFF2-40B4-BE49-F238E27FC236}">
                <a16:creationId xmlns:a16="http://schemas.microsoft.com/office/drawing/2014/main" id="{FD845EAC-FA9B-4B76-8EA1-77E277DF566A}"/>
              </a:ext>
            </a:extLst>
          </p:cNvPr>
          <p:cNvSpPr>
            <a:spLocks noGrp="1"/>
          </p:cNvSpPr>
          <p:nvPr>
            <p:ph type="subTitle" idx="1"/>
          </p:nvPr>
        </p:nvSpPr>
        <p:spPr/>
        <p:txBody>
          <a:bodyPr>
            <a:normAutofit/>
          </a:bodyPr>
          <a:lstStyle/>
          <a:p>
            <a:r>
              <a:rPr lang="en-HK" sz="3200" dirty="0"/>
              <a:t>Row 6 - Testing</a:t>
            </a:r>
          </a:p>
        </p:txBody>
      </p:sp>
      <p:sp>
        <p:nvSpPr>
          <p:cNvPr id="5" name="Date Placeholder 4">
            <a:extLst>
              <a:ext uri="{FF2B5EF4-FFF2-40B4-BE49-F238E27FC236}">
                <a16:creationId xmlns:a16="http://schemas.microsoft.com/office/drawing/2014/main" id="{EE48CF2F-44E1-4AAF-9F3B-F736525F79D4}"/>
              </a:ext>
            </a:extLst>
          </p:cNvPr>
          <p:cNvSpPr>
            <a:spLocks noGrp="1"/>
          </p:cNvSpPr>
          <p:nvPr>
            <p:ph type="dt" sz="half" idx="10"/>
          </p:nvPr>
        </p:nvSpPr>
        <p:spPr/>
        <p:txBody>
          <a:bodyPr/>
          <a:lstStyle/>
          <a:p>
            <a:endParaRPr lang="en-HK"/>
          </a:p>
        </p:txBody>
      </p:sp>
    </p:spTree>
    <p:extLst>
      <p:ext uri="{BB962C8B-B14F-4D97-AF65-F5344CB8AC3E}">
        <p14:creationId xmlns:p14="http://schemas.microsoft.com/office/powerpoint/2010/main" val="3370069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70FD62E5-27A9-4376-800B-727FE7EC2D40}"/>
              </a:ext>
            </a:extLst>
          </p:cNvPr>
          <p:cNvSpPr txBox="1">
            <a:spLocks/>
          </p:cNvSpPr>
          <p:nvPr/>
        </p:nvSpPr>
        <p:spPr>
          <a:xfrm>
            <a:off x="313905" y="5263231"/>
            <a:ext cx="11126497" cy="1507280"/>
          </a:xfrm>
          <a:prstGeom prst="rect">
            <a:avLst/>
          </a:prstGeom>
          <a:ln w="12700">
            <a:solidFill>
              <a:srgbClr val="FF0000"/>
            </a:solidFill>
            <a:prstDash val="dash"/>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b="1" dirty="0"/>
              <a:t>describe</a:t>
            </a:r>
            <a:r>
              <a:rPr lang="en-US" sz="2100" dirty="0"/>
              <a:t> </a:t>
            </a:r>
            <a:r>
              <a:rPr lang="en-US" sz="2100" b="1" dirty="0"/>
              <a:t>two</a:t>
            </a:r>
            <a:r>
              <a:rPr lang="en-US" sz="2100" dirty="0"/>
              <a:t> </a:t>
            </a:r>
            <a:r>
              <a:rPr lang="en-US" sz="2100" b="1" dirty="0"/>
              <a:t>calls</a:t>
            </a:r>
            <a:r>
              <a:rPr lang="en-US" sz="2100" dirty="0"/>
              <a:t> to the selected </a:t>
            </a:r>
            <a:r>
              <a:rPr lang="en-US" sz="2100" b="1" dirty="0"/>
              <a:t>procedure identified in written response 3c</a:t>
            </a:r>
            <a:r>
              <a:rPr lang="en-US" sz="2100" dirty="0"/>
              <a:t>. Each call must pass a </a:t>
            </a:r>
            <a:r>
              <a:rPr lang="en-US" sz="2100" b="1" dirty="0"/>
              <a:t>different argument(s) </a:t>
            </a:r>
            <a:r>
              <a:rPr lang="en-US" sz="2100" dirty="0"/>
              <a:t>that</a:t>
            </a:r>
            <a:r>
              <a:rPr lang="en-US" sz="2100" b="1" dirty="0"/>
              <a:t> causes </a:t>
            </a:r>
            <a:r>
              <a:rPr lang="en-US" sz="2100" dirty="0"/>
              <a:t>a</a:t>
            </a:r>
            <a:r>
              <a:rPr lang="en-US" sz="2100" b="1" dirty="0"/>
              <a:t> different segment of code </a:t>
            </a:r>
            <a:r>
              <a:rPr lang="en-US" sz="2100" dirty="0"/>
              <a:t>in the algorithm </a:t>
            </a:r>
            <a:r>
              <a:rPr lang="en-US" sz="2100" b="1" dirty="0"/>
              <a:t>to execute</a:t>
            </a:r>
            <a:r>
              <a:rPr lang="en-US" sz="2100" dirty="0"/>
              <a:t>.</a:t>
            </a:r>
          </a:p>
          <a:p>
            <a:r>
              <a:rPr lang="en-US" sz="2100" b="1" dirty="0"/>
              <a:t>describes</a:t>
            </a:r>
            <a:r>
              <a:rPr lang="en-US" sz="2100" dirty="0"/>
              <a:t> the </a:t>
            </a:r>
            <a:r>
              <a:rPr lang="en-US" sz="2100" b="1" dirty="0"/>
              <a:t>condition(s) being tested </a:t>
            </a:r>
            <a:r>
              <a:rPr lang="en-US" sz="2100" dirty="0"/>
              <a:t>by each call to the procedure.</a:t>
            </a:r>
          </a:p>
          <a:p>
            <a:r>
              <a:rPr lang="en-US" sz="2100" dirty="0"/>
              <a:t>identifies the </a:t>
            </a:r>
            <a:r>
              <a:rPr lang="en-US" sz="2100" b="1" dirty="0"/>
              <a:t>result</a:t>
            </a:r>
            <a:r>
              <a:rPr lang="en-US" sz="2100" dirty="0"/>
              <a:t> of </a:t>
            </a:r>
            <a:r>
              <a:rPr lang="en-US" sz="2100" b="1" dirty="0"/>
              <a:t>each call</a:t>
            </a:r>
            <a:r>
              <a:rPr lang="en-US" sz="2100" dirty="0"/>
              <a:t>.</a:t>
            </a:r>
            <a:endParaRPr lang="en-HK" sz="2100" dirty="0"/>
          </a:p>
        </p:txBody>
      </p:sp>
      <p:sp>
        <p:nvSpPr>
          <p:cNvPr id="3" name="Content Placeholder 2">
            <a:extLst>
              <a:ext uri="{FF2B5EF4-FFF2-40B4-BE49-F238E27FC236}">
                <a16:creationId xmlns:a16="http://schemas.microsoft.com/office/drawing/2014/main" id="{10789CE3-545B-4A34-BF9C-A7AD0047B039}"/>
              </a:ext>
            </a:extLst>
          </p:cNvPr>
          <p:cNvSpPr>
            <a:spLocks noGrp="1"/>
          </p:cNvSpPr>
          <p:nvPr>
            <p:ph idx="1"/>
          </p:nvPr>
        </p:nvSpPr>
        <p:spPr>
          <a:xfrm>
            <a:off x="382072" y="98421"/>
            <a:ext cx="11730508" cy="4821310"/>
          </a:xfrm>
        </p:spPr>
        <p:txBody>
          <a:bodyPr>
            <a:noAutofit/>
          </a:bodyPr>
          <a:lstStyle/>
          <a:p>
            <a:pPr marL="0" indent="0">
              <a:buNone/>
            </a:pPr>
            <a:r>
              <a:rPr lang="en-US" sz="2000" b="1" dirty="0"/>
              <a:t>First call: </a:t>
            </a:r>
            <a:r>
              <a:rPr lang="en-US" sz="2000" dirty="0"/>
              <a:t>When the user clicks on the word "Comedy" on the genreChoiceScreen, genre gets "Comedy." When this genre is chosen, the code will search through the comedy list (for the particular age given) in order to suggest movies: </a:t>
            </a:r>
            <a:r>
              <a:rPr lang="en-US" sz="2000" i="1" dirty="0">
                <a:latin typeface="Courier New" panose="02070309020205020404" pitchFamily="49" charset="0"/>
                <a:cs typeface="Courier New" panose="02070309020205020404" pitchFamily="49" charset="0"/>
              </a:rPr>
              <a:t>getMovie("Comedy")</a:t>
            </a:r>
          </a:p>
          <a:p>
            <a:pPr marL="0" indent="0">
              <a:buNone/>
            </a:pPr>
            <a:r>
              <a:rPr lang="en-US" sz="2000" b="1" dirty="0"/>
              <a:t>Second call: </a:t>
            </a:r>
            <a:r>
              <a:rPr lang="en-US" sz="2000" dirty="0"/>
              <a:t>When the user clicks on the word "Action" on the genreChoiceScreen, genre gets "Action." When this genre is chosen, the code will search through the action list (for the particular age given) in order to suggest movies: </a:t>
            </a:r>
            <a:r>
              <a:rPr lang="en-US" sz="2000" i="1" dirty="0">
                <a:latin typeface="Courier New" panose="02070309020205020404" pitchFamily="49" charset="0"/>
                <a:cs typeface="Courier New" panose="02070309020205020404" pitchFamily="49" charset="0"/>
              </a:rPr>
              <a:t>getMovie("Action")</a:t>
            </a:r>
          </a:p>
          <a:p>
            <a:pPr marL="0" indent="0">
              <a:buNone/>
            </a:pPr>
            <a:r>
              <a:rPr lang="en-US" sz="2000" b="1" dirty="0"/>
              <a:t>Condition(s) tested by first call:</a:t>
            </a:r>
            <a:r>
              <a:rPr lang="en-US" sz="2000" dirty="0"/>
              <a:t> Dependent on if the user clicks on the </a:t>
            </a:r>
            <a:br>
              <a:rPr lang="en-US" sz="2000" dirty="0"/>
            </a:br>
            <a:r>
              <a:rPr lang="en-US" sz="2000" dirty="0"/>
              <a:t>text, the code will iterate through that chosen genre and pull out </a:t>
            </a:r>
            <a:br>
              <a:rPr lang="en-US" sz="2000" dirty="0"/>
            </a:br>
            <a:r>
              <a:rPr lang="en-US" sz="2000" dirty="0"/>
              <a:t>random movies from the corresponding list: </a:t>
            </a:r>
            <a:r>
              <a:rPr lang="en-US" sz="2000" i="1" dirty="0">
                <a:latin typeface="Courier New" panose="02070309020205020404" pitchFamily="49" charset="0"/>
                <a:cs typeface="Courier New" panose="02070309020205020404" pitchFamily="49" charset="0"/>
              </a:rPr>
              <a:t>genre=="Comedy“</a:t>
            </a:r>
          </a:p>
          <a:p>
            <a:pPr marL="0" indent="0">
              <a:buNone/>
            </a:pPr>
            <a:r>
              <a:rPr lang="en-US" sz="2000" b="1" dirty="0"/>
              <a:t>Condition(s) tested by second call:</a:t>
            </a:r>
            <a:r>
              <a:rPr lang="en-US" sz="2000" dirty="0"/>
              <a:t> Dependent on if the user clicks on the text, </a:t>
            </a:r>
            <a:br>
              <a:rPr lang="en-US" sz="2000" dirty="0"/>
            </a:br>
            <a:r>
              <a:rPr lang="en-US" sz="2000" dirty="0"/>
              <a:t>the code will iterate through that chosen genre and pull out random movies </a:t>
            </a:r>
            <a:br>
              <a:rPr lang="en-US" sz="2000" dirty="0"/>
            </a:br>
            <a:r>
              <a:rPr lang="en-US" sz="2000" dirty="0"/>
              <a:t>from the corresponding list: </a:t>
            </a:r>
            <a:r>
              <a:rPr lang="en-US" sz="2000" i="1" dirty="0">
                <a:latin typeface="Courier New" panose="02070309020205020404" pitchFamily="49" charset="0"/>
                <a:cs typeface="Courier New" panose="02070309020205020404" pitchFamily="49" charset="0"/>
              </a:rPr>
              <a:t>genre=="Action"</a:t>
            </a:r>
          </a:p>
          <a:p>
            <a:pPr marL="0" indent="0">
              <a:buNone/>
            </a:pPr>
            <a:r>
              <a:rPr lang="en-US" sz="2000" b="1" dirty="0"/>
              <a:t>Results of the first call:</a:t>
            </a:r>
            <a:r>
              <a:rPr lang="en-US" sz="2000" dirty="0"/>
              <a:t> The user is suggested three movies from one of</a:t>
            </a:r>
            <a:br>
              <a:rPr lang="en-US" sz="2000" dirty="0"/>
            </a:br>
            <a:r>
              <a:rPr lang="en-US" sz="2000" dirty="0"/>
              <a:t>the three different Comedy lists (which is dependent on the user's age).</a:t>
            </a:r>
          </a:p>
          <a:p>
            <a:pPr marL="0" indent="0">
              <a:buNone/>
            </a:pPr>
            <a:r>
              <a:rPr lang="en-US" sz="2000" b="1" dirty="0"/>
              <a:t>Results of the second call:</a:t>
            </a:r>
            <a:r>
              <a:rPr lang="en-US" sz="2000" dirty="0"/>
              <a:t> The user is suggested three movies from one of the </a:t>
            </a:r>
            <a:br>
              <a:rPr lang="en-US" sz="2000" dirty="0"/>
            </a:br>
            <a:r>
              <a:rPr lang="en-US" sz="2000" dirty="0"/>
              <a:t>three different Action lists (which is dependent on the user's age).</a:t>
            </a:r>
          </a:p>
        </p:txBody>
      </p:sp>
      <p:sp>
        <p:nvSpPr>
          <p:cNvPr id="2" name="Title 1">
            <a:extLst>
              <a:ext uri="{FF2B5EF4-FFF2-40B4-BE49-F238E27FC236}">
                <a16:creationId xmlns:a16="http://schemas.microsoft.com/office/drawing/2014/main" id="{B44D54C0-9939-43F3-8E5A-701789629DDF}"/>
              </a:ext>
            </a:extLst>
          </p:cNvPr>
          <p:cNvSpPr>
            <a:spLocks noGrp="1"/>
          </p:cNvSpPr>
          <p:nvPr>
            <p:ph type="title"/>
          </p:nvPr>
        </p:nvSpPr>
        <p:spPr>
          <a:xfrm>
            <a:off x="64800" y="163267"/>
            <a:ext cx="324053" cy="581472"/>
          </a:xfrm>
        </p:spPr>
        <p:txBody>
          <a:bodyPr>
            <a:noAutofit/>
          </a:bodyPr>
          <a:lstStyle/>
          <a:p>
            <a:pPr algn="ctr"/>
            <a:r>
              <a:rPr lang="en-US" b="1" dirty="0"/>
              <a:t>d</a:t>
            </a:r>
            <a:endParaRPr lang="en-HK" b="1" dirty="0"/>
          </a:p>
        </p:txBody>
      </p:sp>
      <p:pic>
        <p:nvPicPr>
          <p:cNvPr id="9" name="Picture 8">
            <a:extLst>
              <a:ext uri="{FF2B5EF4-FFF2-40B4-BE49-F238E27FC236}">
                <a16:creationId xmlns:a16="http://schemas.microsoft.com/office/drawing/2014/main" id="{429F98B5-6F26-46A4-98D1-C9D43C553EFB}"/>
              </a:ext>
            </a:extLst>
          </p:cNvPr>
          <p:cNvPicPr>
            <a:picLocks noChangeAspect="1"/>
          </p:cNvPicPr>
          <p:nvPr/>
        </p:nvPicPr>
        <p:blipFill rotWithShape="1">
          <a:blip r:embed="rId3"/>
          <a:srcRect b="15393"/>
          <a:stretch/>
        </p:blipFill>
        <p:spPr>
          <a:xfrm>
            <a:off x="8861240" y="1938890"/>
            <a:ext cx="3357186" cy="3287432"/>
          </a:xfrm>
          <a:prstGeom prst="rect">
            <a:avLst/>
          </a:prstGeom>
        </p:spPr>
      </p:pic>
      <p:pic>
        <p:nvPicPr>
          <p:cNvPr id="36" name="Picture 35">
            <a:extLst>
              <a:ext uri="{FF2B5EF4-FFF2-40B4-BE49-F238E27FC236}">
                <a16:creationId xmlns:a16="http://schemas.microsoft.com/office/drawing/2014/main" id="{F7FEB15F-2EFD-40AF-9ABE-7A74B97464C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834814" y="1635547"/>
            <a:ext cx="3357186" cy="209002"/>
          </a:xfrm>
          <a:prstGeom prst="rect">
            <a:avLst/>
          </a:prstGeom>
        </p:spPr>
      </p:pic>
      <p:sp>
        <p:nvSpPr>
          <p:cNvPr id="64" name="TextBox 63">
            <a:extLst>
              <a:ext uri="{FF2B5EF4-FFF2-40B4-BE49-F238E27FC236}">
                <a16:creationId xmlns:a16="http://schemas.microsoft.com/office/drawing/2014/main" id="{35FFBF48-FE44-4EDE-8881-0C0F658E022B}"/>
              </a:ext>
            </a:extLst>
          </p:cNvPr>
          <p:cNvSpPr txBox="1"/>
          <p:nvPr/>
        </p:nvSpPr>
        <p:spPr>
          <a:xfrm>
            <a:off x="8767167" y="1579794"/>
            <a:ext cx="486030" cy="461665"/>
          </a:xfrm>
          <a:prstGeom prst="rect">
            <a:avLst/>
          </a:prstGeom>
          <a:noFill/>
        </p:spPr>
        <p:txBody>
          <a:bodyPr wrap="none" rtlCol="0">
            <a:spAutoFit/>
          </a:bodyPr>
          <a:lstStyle/>
          <a:p>
            <a:r>
              <a:rPr lang="en-US" sz="2400" b="1" dirty="0">
                <a:solidFill>
                  <a:srgbClr val="FF0000"/>
                </a:solidFill>
              </a:rPr>
              <a:t>….</a:t>
            </a:r>
            <a:endParaRPr lang="en-HK" sz="2400" b="1" dirty="0">
              <a:solidFill>
                <a:srgbClr val="FF0000"/>
              </a:solidFill>
            </a:endParaRPr>
          </a:p>
        </p:txBody>
      </p:sp>
      <p:sp>
        <p:nvSpPr>
          <p:cNvPr id="66" name="TextBox 33">
            <a:extLst>
              <a:ext uri="{FF2B5EF4-FFF2-40B4-BE49-F238E27FC236}">
                <a16:creationId xmlns:a16="http://schemas.microsoft.com/office/drawing/2014/main" id="{A719A84E-419D-4916-ADCC-E4C82DDA2662}"/>
              </a:ext>
            </a:extLst>
          </p:cNvPr>
          <p:cNvSpPr txBox="1"/>
          <p:nvPr/>
        </p:nvSpPr>
        <p:spPr>
          <a:xfrm>
            <a:off x="11790608" y="6091707"/>
            <a:ext cx="401392" cy="76629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a:t>?</a:t>
            </a:r>
            <a:endParaRPr lang="en-HK" sz="4000" b="1" dirty="0"/>
          </a:p>
        </p:txBody>
      </p:sp>
    </p:spTree>
    <p:extLst>
      <p:ext uri="{BB962C8B-B14F-4D97-AF65-F5344CB8AC3E}">
        <p14:creationId xmlns:p14="http://schemas.microsoft.com/office/powerpoint/2010/main" val="3714836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789CE3-545B-4A34-BF9C-A7AD0047B039}"/>
              </a:ext>
            </a:extLst>
          </p:cNvPr>
          <p:cNvSpPr>
            <a:spLocks noGrp="1"/>
          </p:cNvSpPr>
          <p:nvPr>
            <p:ph idx="1"/>
          </p:nvPr>
        </p:nvSpPr>
        <p:spPr>
          <a:xfrm>
            <a:off x="151727" y="203863"/>
            <a:ext cx="11887200" cy="4516333"/>
          </a:xfrm>
        </p:spPr>
        <p:txBody>
          <a:bodyPr>
            <a:noAutofit/>
          </a:bodyPr>
          <a:lstStyle/>
          <a:p>
            <a:pPr marL="0" indent="0">
              <a:buNone/>
            </a:pPr>
            <a:r>
              <a:rPr lang="en-US" sz="2400" b="1" dirty="0"/>
              <a:t>First call: </a:t>
            </a:r>
            <a:r>
              <a:rPr lang="en-US" sz="2400" dirty="0"/>
              <a:t>Color2 X=green</a:t>
            </a:r>
          </a:p>
          <a:p>
            <a:pPr marL="0" indent="0">
              <a:buNone/>
            </a:pPr>
            <a:r>
              <a:rPr lang="en-US" sz="2400" b="1" dirty="0"/>
              <a:t>Second call: </a:t>
            </a:r>
            <a:r>
              <a:rPr lang="en-US" sz="2400" dirty="0"/>
              <a:t>Color2 X=Red</a:t>
            </a:r>
          </a:p>
          <a:p>
            <a:pPr marL="0" indent="0">
              <a:buNone/>
            </a:pPr>
            <a:r>
              <a:rPr lang="en-US" sz="2400" b="1" dirty="0"/>
              <a:t>Condition(s) tested by first call:</a:t>
            </a:r>
            <a:r>
              <a:rPr lang="en-US" sz="2400" dirty="0"/>
              <a:t> </a:t>
            </a:r>
          </a:p>
          <a:p>
            <a:pPr marL="0" indent="0">
              <a:buNone/>
            </a:pPr>
            <a:r>
              <a:rPr lang="en-US" sz="2400" dirty="0"/>
              <a:t>The condition tested in the call is the color </a:t>
            </a:r>
            <a:br>
              <a:rPr lang="en-US" sz="2400" dirty="0"/>
            </a:br>
            <a:r>
              <a:rPr lang="en-US" sz="2400" dirty="0"/>
              <a:t>of the screen.</a:t>
            </a:r>
          </a:p>
          <a:p>
            <a:pPr marL="0" indent="0">
              <a:buNone/>
            </a:pPr>
            <a:r>
              <a:rPr lang="en-US" sz="2400" b="1" dirty="0"/>
              <a:t>Condition(s) tested by second call:</a:t>
            </a:r>
            <a:r>
              <a:rPr lang="en-US" sz="2400" dirty="0"/>
              <a:t> </a:t>
            </a:r>
          </a:p>
          <a:p>
            <a:pPr marL="0" indent="0">
              <a:buNone/>
            </a:pPr>
            <a:r>
              <a:rPr lang="en-US" sz="2400" dirty="0"/>
              <a:t>The condition tested in the call is the color </a:t>
            </a:r>
            <a:br>
              <a:rPr lang="en-US" sz="2400" dirty="0"/>
            </a:br>
            <a:r>
              <a:rPr lang="en-US" sz="2400" dirty="0"/>
              <a:t>of the screen.</a:t>
            </a:r>
          </a:p>
          <a:p>
            <a:pPr marL="0" indent="0">
              <a:buNone/>
            </a:pPr>
            <a:r>
              <a:rPr lang="en-US" sz="2400" b="1" dirty="0"/>
              <a:t>Results of the first call:</a:t>
            </a:r>
            <a:r>
              <a:rPr lang="en-US" sz="2400" dirty="0"/>
              <a:t> If it is green the ball moves forward.</a:t>
            </a:r>
          </a:p>
          <a:p>
            <a:pPr marL="0" indent="0">
              <a:buNone/>
            </a:pPr>
            <a:r>
              <a:rPr lang="en-US" sz="2400" b="1" dirty="0"/>
              <a:t>Results of the second call: </a:t>
            </a:r>
            <a:r>
              <a:rPr lang="en-US" sz="2400" dirty="0"/>
              <a:t>If it is red then the ball would be sent back to the bottom of the screen.</a:t>
            </a:r>
          </a:p>
        </p:txBody>
      </p:sp>
      <p:sp>
        <p:nvSpPr>
          <p:cNvPr id="12" name="Content Placeholder 2">
            <a:extLst>
              <a:ext uri="{FF2B5EF4-FFF2-40B4-BE49-F238E27FC236}">
                <a16:creationId xmlns:a16="http://schemas.microsoft.com/office/drawing/2014/main" id="{B0C64F9E-6A98-451B-84D3-7BA6F5634321}"/>
              </a:ext>
            </a:extLst>
          </p:cNvPr>
          <p:cNvSpPr txBox="1">
            <a:spLocks/>
          </p:cNvSpPr>
          <p:nvPr/>
        </p:nvSpPr>
        <p:spPr>
          <a:xfrm>
            <a:off x="572145" y="4973878"/>
            <a:ext cx="10657909" cy="1790032"/>
          </a:xfrm>
          <a:prstGeom prst="rect">
            <a:avLst/>
          </a:prstGeom>
          <a:ln w="12700">
            <a:solidFill>
              <a:srgbClr val="FF0000"/>
            </a:solidFill>
            <a:prstDash val="dash"/>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dirty="0"/>
              <a:t>describe</a:t>
            </a:r>
            <a:r>
              <a:rPr lang="en-US" sz="2200" dirty="0"/>
              <a:t> </a:t>
            </a:r>
            <a:r>
              <a:rPr lang="en-US" sz="2200" b="1" dirty="0"/>
              <a:t>two</a:t>
            </a:r>
            <a:r>
              <a:rPr lang="en-US" sz="2200" dirty="0"/>
              <a:t> </a:t>
            </a:r>
            <a:r>
              <a:rPr lang="en-US" sz="2200" b="1" dirty="0"/>
              <a:t>calls</a:t>
            </a:r>
            <a:r>
              <a:rPr lang="en-US" sz="2200" dirty="0"/>
              <a:t> to the selected </a:t>
            </a:r>
            <a:r>
              <a:rPr lang="en-US" sz="2200" b="1" dirty="0"/>
              <a:t>procedure identified in written response 3c</a:t>
            </a:r>
            <a:r>
              <a:rPr lang="en-US" sz="2200" dirty="0"/>
              <a:t>. Each call must pass a </a:t>
            </a:r>
            <a:r>
              <a:rPr lang="en-US" sz="2200" b="1" dirty="0"/>
              <a:t>different argument(s) </a:t>
            </a:r>
            <a:r>
              <a:rPr lang="en-US" sz="2200" dirty="0"/>
              <a:t>that</a:t>
            </a:r>
            <a:r>
              <a:rPr lang="en-US" sz="2200" b="1" dirty="0"/>
              <a:t> causes </a:t>
            </a:r>
            <a:r>
              <a:rPr lang="en-US" sz="2200" dirty="0"/>
              <a:t>a</a:t>
            </a:r>
            <a:r>
              <a:rPr lang="en-US" sz="2200" b="1" dirty="0"/>
              <a:t> different segment of code </a:t>
            </a:r>
            <a:r>
              <a:rPr lang="en-US" sz="2200" dirty="0"/>
              <a:t>in the algorithm </a:t>
            </a:r>
            <a:r>
              <a:rPr lang="en-US" sz="2200" b="1" dirty="0"/>
              <a:t>to execute</a:t>
            </a:r>
            <a:r>
              <a:rPr lang="en-US" sz="2200" dirty="0"/>
              <a:t>.</a:t>
            </a:r>
          </a:p>
          <a:p>
            <a:r>
              <a:rPr lang="en-US" sz="2200" b="1" dirty="0"/>
              <a:t>describes</a:t>
            </a:r>
            <a:r>
              <a:rPr lang="en-US" sz="2200" dirty="0"/>
              <a:t> the </a:t>
            </a:r>
            <a:r>
              <a:rPr lang="en-US" sz="2200" b="1" dirty="0"/>
              <a:t>condition(s) being tested </a:t>
            </a:r>
            <a:r>
              <a:rPr lang="en-US" sz="2200" dirty="0"/>
              <a:t>by each call to the procedure.</a:t>
            </a:r>
          </a:p>
          <a:p>
            <a:r>
              <a:rPr lang="en-US" sz="2200" dirty="0"/>
              <a:t>identifies the </a:t>
            </a:r>
            <a:r>
              <a:rPr lang="en-US" sz="2200" b="1" dirty="0"/>
              <a:t>result</a:t>
            </a:r>
            <a:r>
              <a:rPr lang="en-US" sz="2200" dirty="0"/>
              <a:t> of </a:t>
            </a:r>
            <a:r>
              <a:rPr lang="en-US" sz="2200" b="1" dirty="0"/>
              <a:t>each call</a:t>
            </a:r>
            <a:r>
              <a:rPr lang="en-US" sz="2200" dirty="0"/>
              <a:t>.</a:t>
            </a:r>
            <a:endParaRPr lang="en-HK" sz="2200" dirty="0"/>
          </a:p>
        </p:txBody>
      </p:sp>
      <p:sp>
        <p:nvSpPr>
          <p:cNvPr id="2" name="Title 1">
            <a:extLst>
              <a:ext uri="{FF2B5EF4-FFF2-40B4-BE49-F238E27FC236}">
                <a16:creationId xmlns:a16="http://schemas.microsoft.com/office/drawing/2014/main" id="{B44D54C0-9939-43F3-8E5A-701789629DDF}"/>
              </a:ext>
            </a:extLst>
          </p:cNvPr>
          <p:cNvSpPr>
            <a:spLocks noGrp="1"/>
          </p:cNvSpPr>
          <p:nvPr>
            <p:ph type="title"/>
          </p:nvPr>
        </p:nvSpPr>
        <p:spPr>
          <a:xfrm>
            <a:off x="5618441" y="26025"/>
            <a:ext cx="324053" cy="581472"/>
          </a:xfrm>
        </p:spPr>
        <p:txBody>
          <a:bodyPr>
            <a:noAutofit/>
          </a:bodyPr>
          <a:lstStyle/>
          <a:p>
            <a:pPr algn="ctr"/>
            <a:r>
              <a:rPr lang="en-US" b="1" dirty="0"/>
              <a:t>e</a:t>
            </a:r>
            <a:endParaRPr lang="en-HK" b="1" dirty="0"/>
          </a:p>
        </p:txBody>
      </p:sp>
      <p:pic>
        <p:nvPicPr>
          <p:cNvPr id="24" name="Picture 23">
            <a:extLst>
              <a:ext uri="{FF2B5EF4-FFF2-40B4-BE49-F238E27FC236}">
                <a16:creationId xmlns:a16="http://schemas.microsoft.com/office/drawing/2014/main" id="{C2E2AAF6-8C88-400C-A35A-AB56BCFB617F}"/>
              </a:ext>
            </a:extLst>
          </p:cNvPr>
          <p:cNvPicPr>
            <a:picLocks noChangeAspect="1"/>
          </p:cNvPicPr>
          <p:nvPr/>
        </p:nvPicPr>
        <p:blipFill>
          <a:blip r:embed="rId3"/>
          <a:stretch>
            <a:fillRect/>
          </a:stretch>
        </p:blipFill>
        <p:spPr>
          <a:xfrm>
            <a:off x="5812085" y="1671623"/>
            <a:ext cx="6259710" cy="1930978"/>
          </a:xfrm>
          <a:prstGeom prst="rect">
            <a:avLst/>
          </a:prstGeom>
        </p:spPr>
      </p:pic>
      <p:sp>
        <p:nvSpPr>
          <p:cNvPr id="49" name="TextBox 33">
            <a:extLst>
              <a:ext uri="{FF2B5EF4-FFF2-40B4-BE49-F238E27FC236}">
                <a16:creationId xmlns:a16="http://schemas.microsoft.com/office/drawing/2014/main" id="{9517F0A4-623B-4936-8A21-0DD544696B9A}"/>
              </a:ext>
            </a:extLst>
          </p:cNvPr>
          <p:cNvSpPr txBox="1"/>
          <p:nvPr/>
        </p:nvSpPr>
        <p:spPr>
          <a:xfrm>
            <a:off x="11790608" y="6091707"/>
            <a:ext cx="401392" cy="76629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a:t>?</a:t>
            </a:r>
            <a:endParaRPr lang="en-HK" sz="4000" b="1" dirty="0"/>
          </a:p>
        </p:txBody>
      </p:sp>
    </p:spTree>
    <p:extLst>
      <p:ext uri="{BB962C8B-B14F-4D97-AF65-F5344CB8AC3E}">
        <p14:creationId xmlns:p14="http://schemas.microsoft.com/office/powerpoint/2010/main" val="2551778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99C568-D923-4B74-9AE3-124C3AECEDC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184525" y="19063"/>
            <a:ext cx="4007476" cy="1727481"/>
          </a:xfrm>
          <a:prstGeom prst="rect">
            <a:avLst/>
          </a:prstGeom>
        </p:spPr>
      </p:pic>
      <p:sp>
        <p:nvSpPr>
          <p:cNvPr id="15" name="Content Placeholder 2">
            <a:extLst>
              <a:ext uri="{FF2B5EF4-FFF2-40B4-BE49-F238E27FC236}">
                <a16:creationId xmlns:a16="http://schemas.microsoft.com/office/drawing/2014/main" id="{70FD62E5-27A9-4376-800B-727FE7EC2D40}"/>
              </a:ext>
            </a:extLst>
          </p:cNvPr>
          <p:cNvSpPr txBox="1">
            <a:spLocks/>
          </p:cNvSpPr>
          <p:nvPr/>
        </p:nvSpPr>
        <p:spPr>
          <a:xfrm>
            <a:off x="480270" y="5253831"/>
            <a:ext cx="10595057" cy="1447512"/>
          </a:xfrm>
          <a:prstGeom prst="rect">
            <a:avLst/>
          </a:prstGeom>
          <a:ln w="12700">
            <a:solidFill>
              <a:srgbClr val="FF0000"/>
            </a:solidFill>
            <a:prstDash val="dash"/>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describe</a:t>
            </a:r>
            <a:r>
              <a:rPr lang="en-US" sz="2000" dirty="0"/>
              <a:t> </a:t>
            </a:r>
            <a:r>
              <a:rPr lang="en-US" sz="2000" b="1" dirty="0"/>
              <a:t>two</a:t>
            </a:r>
            <a:r>
              <a:rPr lang="en-US" sz="2000" dirty="0"/>
              <a:t> </a:t>
            </a:r>
            <a:r>
              <a:rPr lang="en-US" sz="2000" b="1" dirty="0"/>
              <a:t>calls</a:t>
            </a:r>
            <a:r>
              <a:rPr lang="en-US" sz="2000" dirty="0"/>
              <a:t> to the selected </a:t>
            </a:r>
            <a:r>
              <a:rPr lang="en-US" sz="2000" b="1" dirty="0"/>
              <a:t>procedure identified in written response 3c</a:t>
            </a:r>
            <a:r>
              <a:rPr lang="en-US" sz="2000" dirty="0"/>
              <a:t>. Each call must pass a </a:t>
            </a:r>
            <a:r>
              <a:rPr lang="en-US" sz="2000" b="1" dirty="0"/>
              <a:t>different argument(s) </a:t>
            </a:r>
            <a:r>
              <a:rPr lang="en-US" sz="2000" dirty="0"/>
              <a:t>that</a:t>
            </a:r>
            <a:r>
              <a:rPr lang="en-US" sz="2000" b="1" dirty="0"/>
              <a:t> causes </a:t>
            </a:r>
            <a:r>
              <a:rPr lang="en-US" sz="2000" dirty="0"/>
              <a:t>a</a:t>
            </a:r>
            <a:r>
              <a:rPr lang="en-US" sz="2000" b="1" dirty="0"/>
              <a:t> different segment of code </a:t>
            </a:r>
            <a:r>
              <a:rPr lang="en-US" sz="2000" dirty="0"/>
              <a:t>in the algorithm </a:t>
            </a:r>
            <a:r>
              <a:rPr lang="en-US" sz="2000" b="1" dirty="0"/>
              <a:t>to execute</a:t>
            </a:r>
            <a:r>
              <a:rPr lang="en-US" sz="2000" dirty="0"/>
              <a:t>.</a:t>
            </a:r>
          </a:p>
          <a:p>
            <a:r>
              <a:rPr lang="en-US" sz="2000" b="1" dirty="0"/>
              <a:t>describes</a:t>
            </a:r>
            <a:r>
              <a:rPr lang="en-US" sz="2000" dirty="0"/>
              <a:t> the </a:t>
            </a:r>
            <a:r>
              <a:rPr lang="en-US" sz="2000" b="1" dirty="0"/>
              <a:t>condition(s) being tested </a:t>
            </a:r>
            <a:r>
              <a:rPr lang="en-US" sz="2000" dirty="0"/>
              <a:t>by each call to the procedure.</a:t>
            </a:r>
          </a:p>
          <a:p>
            <a:r>
              <a:rPr lang="en-US" sz="2000" dirty="0"/>
              <a:t>identifies the </a:t>
            </a:r>
            <a:r>
              <a:rPr lang="en-US" sz="2000" b="1" dirty="0"/>
              <a:t>result</a:t>
            </a:r>
            <a:r>
              <a:rPr lang="en-US" sz="2000" dirty="0"/>
              <a:t> of </a:t>
            </a:r>
            <a:r>
              <a:rPr lang="en-US" sz="2000" b="1" dirty="0"/>
              <a:t>each call</a:t>
            </a:r>
            <a:r>
              <a:rPr lang="en-US" sz="2000" dirty="0"/>
              <a:t>.</a:t>
            </a:r>
            <a:endParaRPr lang="en-HK" sz="2000" dirty="0"/>
          </a:p>
        </p:txBody>
      </p:sp>
      <p:sp>
        <p:nvSpPr>
          <p:cNvPr id="3" name="Content Placeholder 2">
            <a:extLst>
              <a:ext uri="{FF2B5EF4-FFF2-40B4-BE49-F238E27FC236}">
                <a16:creationId xmlns:a16="http://schemas.microsoft.com/office/drawing/2014/main" id="{10789CE3-545B-4A34-BF9C-A7AD0047B039}"/>
              </a:ext>
            </a:extLst>
          </p:cNvPr>
          <p:cNvSpPr>
            <a:spLocks noGrp="1"/>
          </p:cNvSpPr>
          <p:nvPr>
            <p:ph idx="1"/>
          </p:nvPr>
        </p:nvSpPr>
        <p:spPr>
          <a:xfrm>
            <a:off x="382072" y="98421"/>
            <a:ext cx="11730508" cy="4821310"/>
          </a:xfrm>
        </p:spPr>
        <p:txBody>
          <a:bodyPr>
            <a:noAutofit/>
          </a:bodyPr>
          <a:lstStyle/>
          <a:p>
            <a:pPr marL="0" indent="0">
              <a:buNone/>
            </a:pPr>
            <a:r>
              <a:rPr lang="en-US" sz="2000" b="1" dirty="0"/>
              <a:t>First call: </a:t>
            </a:r>
            <a:r>
              <a:rPr lang="en-US" sz="2000" dirty="0"/>
              <a:t>The user adds the numbers 5,1,7,3,2,1 and 4 to represent the </a:t>
            </a:r>
            <a:br>
              <a:rPr lang="en-US" sz="2000" dirty="0"/>
            </a:br>
            <a:r>
              <a:rPr lang="en-US" sz="2000" dirty="0"/>
              <a:t>total hours they’ve spent listening to music.</a:t>
            </a:r>
          </a:p>
          <a:p>
            <a:pPr marL="0" indent="0">
              <a:buNone/>
            </a:pPr>
            <a:r>
              <a:rPr lang="en-US" sz="2000" b="1" dirty="0"/>
              <a:t>Second call: </a:t>
            </a:r>
            <a:r>
              <a:rPr lang="en-US" sz="2000" dirty="0"/>
              <a:t>The user adds the numbers 6,4,9,5,3,2, and 5 to represent </a:t>
            </a:r>
            <a:br>
              <a:rPr lang="en-US" sz="2000" dirty="0"/>
            </a:br>
            <a:r>
              <a:rPr lang="en-US" sz="2000" dirty="0"/>
              <a:t>the total hours they’ve spent listening to music.</a:t>
            </a:r>
          </a:p>
          <a:p>
            <a:pPr marL="0" indent="0">
              <a:buNone/>
            </a:pPr>
            <a:r>
              <a:rPr lang="en-US" sz="2000" b="1" dirty="0"/>
              <a:t>Condition(s) tested by first call:</a:t>
            </a:r>
            <a:r>
              <a:rPr lang="en-US" sz="2000" dirty="0"/>
              <a:t> For the first call, the function will calculate </a:t>
            </a:r>
            <a:br>
              <a:rPr lang="en-US" sz="2000" dirty="0"/>
            </a:br>
            <a:r>
              <a:rPr lang="en-US" sz="2000" dirty="0"/>
              <a:t>the numbers 5,1,7,3,2,1, and 4, and find that the total is 23 hours. The if statement then checks to see if the total is greater than 27. In this call, the number isn’t greater than 27, so no text will appear other than the total.</a:t>
            </a:r>
            <a:endParaRPr lang="en-US" sz="2000" i="1" dirty="0">
              <a:latin typeface="Courier New" panose="02070309020205020404" pitchFamily="49" charset="0"/>
              <a:cs typeface="Courier New" panose="02070309020205020404" pitchFamily="49" charset="0"/>
            </a:endParaRPr>
          </a:p>
          <a:p>
            <a:pPr marL="0" indent="0">
              <a:buNone/>
            </a:pPr>
            <a:r>
              <a:rPr lang="en-US" sz="2000" b="1" dirty="0"/>
              <a:t>Condition(s) tested by second call:</a:t>
            </a:r>
            <a:r>
              <a:rPr lang="en-US" sz="2000" dirty="0"/>
              <a:t> For the second call, the function will calculate the numbers 6,4,9,5,3,2, and 5 and find that the total is 29 hours. The if statement then checks to see if the total is greater than 27. In this call, the number is greater than 27, so the total will appear as well as a new text that says “Wow! You've already listened to more music than the average person per week!”.</a:t>
            </a:r>
            <a:endParaRPr lang="en-US" sz="2000" i="1" dirty="0">
              <a:latin typeface="Courier New" panose="02070309020205020404" pitchFamily="49" charset="0"/>
              <a:cs typeface="Courier New" panose="02070309020205020404" pitchFamily="49" charset="0"/>
            </a:endParaRPr>
          </a:p>
          <a:p>
            <a:pPr marL="0" indent="0">
              <a:buNone/>
            </a:pPr>
            <a:r>
              <a:rPr lang="en-US" sz="2000" b="1" dirty="0"/>
              <a:t>Results of the first call:</a:t>
            </a:r>
            <a:r>
              <a:rPr lang="en-US" sz="2000" dirty="0"/>
              <a:t> After the for loop finishes running, the user will see  “You’ve listened to 23 hours of music this week” in the first text area.</a:t>
            </a:r>
          </a:p>
          <a:p>
            <a:pPr marL="0" indent="0">
              <a:buNone/>
            </a:pPr>
            <a:r>
              <a:rPr lang="en-US" sz="2000" b="1" dirty="0"/>
              <a:t>Results of the second call:</a:t>
            </a:r>
            <a:r>
              <a:rPr lang="en-US" sz="2000" dirty="0"/>
              <a:t> After the for loop finishes running, the user will see  “You’ve listened to 29 hours of music this week” in the first text area and “Wow! You’ve already listened to more music than the average person per week!” in the second text area.</a:t>
            </a:r>
          </a:p>
        </p:txBody>
      </p:sp>
      <p:sp>
        <p:nvSpPr>
          <p:cNvPr id="2" name="Title 1">
            <a:extLst>
              <a:ext uri="{FF2B5EF4-FFF2-40B4-BE49-F238E27FC236}">
                <a16:creationId xmlns:a16="http://schemas.microsoft.com/office/drawing/2014/main" id="{B44D54C0-9939-43F3-8E5A-701789629DDF}"/>
              </a:ext>
            </a:extLst>
          </p:cNvPr>
          <p:cNvSpPr>
            <a:spLocks noGrp="1"/>
          </p:cNvSpPr>
          <p:nvPr>
            <p:ph type="title"/>
          </p:nvPr>
        </p:nvSpPr>
        <p:spPr>
          <a:xfrm>
            <a:off x="79420" y="206072"/>
            <a:ext cx="324053" cy="493601"/>
          </a:xfrm>
        </p:spPr>
        <p:txBody>
          <a:bodyPr>
            <a:noAutofit/>
          </a:bodyPr>
          <a:lstStyle/>
          <a:p>
            <a:pPr algn="ctr"/>
            <a:r>
              <a:rPr lang="en-US" b="1" dirty="0"/>
              <a:t>f</a:t>
            </a:r>
            <a:endParaRPr lang="en-HK" b="1" dirty="0"/>
          </a:p>
        </p:txBody>
      </p:sp>
      <p:sp>
        <p:nvSpPr>
          <p:cNvPr id="23" name="TextBox 33">
            <a:extLst>
              <a:ext uri="{FF2B5EF4-FFF2-40B4-BE49-F238E27FC236}">
                <a16:creationId xmlns:a16="http://schemas.microsoft.com/office/drawing/2014/main" id="{C418BE3A-C007-4D73-BD81-E997084700C3}"/>
              </a:ext>
            </a:extLst>
          </p:cNvPr>
          <p:cNvSpPr txBox="1"/>
          <p:nvPr/>
        </p:nvSpPr>
        <p:spPr>
          <a:xfrm>
            <a:off x="11790608" y="6091707"/>
            <a:ext cx="401392" cy="76629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a:t>?</a:t>
            </a:r>
            <a:endParaRPr lang="en-HK" sz="4000" b="1" dirty="0"/>
          </a:p>
        </p:txBody>
      </p:sp>
    </p:spTree>
    <p:extLst>
      <p:ext uri="{BB962C8B-B14F-4D97-AF65-F5344CB8AC3E}">
        <p14:creationId xmlns:p14="http://schemas.microsoft.com/office/powerpoint/2010/main" val="31279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789CE3-545B-4A34-BF9C-A7AD0047B039}"/>
              </a:ext>
            </a:extLst>
          </p:cNvPr>
          <p:cNvSpPr>
            <a:spLocks noGrp="1"/>
          </p:cNvSpPr>
          <p:nvPr>
            <p:ph idx="1"/>
          </p:nvPr>
        </p:nvSpPr>
        <p:spPr>
          <a:xfrm>
            <a:off x="442895" y="55477"/>
            <a:ext cx="10657909" cy="5227120"/>
          </a:xfrm>
        </p:spPr>
        <p:txBody>
          <a:bodyPr>
            <a:noAutofit/>
          </a:bodyPr>
          <a:lstStyle/>
          <a:p>
            <a:pPr marL="0" indent="0">
              <a:buNone/>
            </a:pPr>
            <a:r>
              <a:rPr lang="en-US" sz="2000" b="1" dirty="0"/>
              <a:t>First call: </a:t>
            </a:r>
            <a:r>
              <a:rPr lang="en-US" sz="2000" i="1" dirty="0">
                <a:latin typeface="Courier New" panose="02070309020205020404" pitchFamily="49" charset="0"/>
                <a:cs typeface="Courier New" panose="02070309020205020404" pitchFamily="49" charset="0"/>
              </a:rPr>
              <a:t>filter(“movie line”);</a:t>
            </a:r>
          </a:p>
          <a:p>
            <a:pPr marL="0" indent="0">
              <a:buNone/>
            </a:pPr>
            <a:r>
              <a:rPr lang="en-US" sz="2000" b="1" dirty="0"/>
              <a:t>Second call: </a:t>
            </a:r>
            <a:r>
              <a:rPr lang="en-US" sz="2000" i="1" dirty="0">
                <a:latin typeface="Courier New" panose="02070309020205020404" pitchFamily="49" charset="0"/>
                <a:cs typeface="Courier New" panose="02070309020205020404" pitchFamily="49" charset="0"/>
              </a:rPr>
              <a:t>filter(“song lyric”);</a:t>
            </a:r>
          </a:p>
          <a:p>
            <a:pPr marL="0" indent="0">
              <a:buNone/>
            </a:pPr>
            <a:endParaRPr lang="en-US" sz="2000" i="1" dirty="0">
              <a:latin typeface="Courier New" panose="02070309020205020404" pitchFamily="49" charset="0"/>
              <a:cs typeface="Courier New" panose="02070309020205020404" pitchFamily="49" charset="0"/>
            </a:endParaRPr>
          </a:p>
          <a:p>
            <a:pPr marL="0" indent="0">
              <a:buNone/>
            </a:pPr>
            <a:endParaRPr lang="en-US" sz="2000" i="1" dirty="0">
              <a:latin typeface="Courier New" panose="02070309020205020404" pitchFamily="49" charset="0"/>
              <a:cs typeface="Courier New" panose="02070309020205020404" pitchFamily="49" charset="0"/>
            </a:endParaRPr>
          </a:p>
          <a:p>
            <a:pPr marL="0" indent="0">
              <a:buNone/>
            </a:pPr>
            <a:endParaRPr lang="en-US" sz="2000" i="1" dirty="0">
              <a:latin typeface="Courier New" panose="02070309020205020404" pitchFamily="49" charset="0"/>
              <a:cs typeface="Courier New" panose="02070309020205020404" pitchFamily="49" charset="0"/>
            </a:endParaRPr>
          </a:p>
          <a:p>
            <a:pPr marL="0" indent="0">
              <a:buNone/>
            </a:pPr>
            <a:r>
              <a:rPr lang="en-US" sz="2000" b="1" dirty="0"/>
              <a:t>Condition(s) tested by first call:</a:t>
            </a:r>
            <a:r>
              <a:rPr lang="en-US" sz="2000" dirty="0"/>
              <a:t> The argument passed through the filter function</a:t>
            </a:r>
            <a:br>
              <a:rPr lang="en-US" sz="2000" dirty="0"/>
            </a:br>
            <a:r>
              <a:rPr lang="en-US" sz="2000" dirty="0"/>
              <a:t>in this case would be “movie line”. An if loop in my procedure tests to see </a:t>
            </a:r>
            <a:br>
              <a:rPr lang="en-US" sz="2000" dirty="0"/>
            </a:br>
            <a:r>
              <a:rPr lang="en-US" sz="2000" dirty="0"/>
              <a:t>whether the user choice calls for movie lines or song lyrics.</a:t>
            </a:r>
          </a:p>
          <a:p>
            <a:pPr marL="0" indent="0">
              <a:buNone/>
            </a:pPr>
            <a:r>
              <a:rPr lang="en-US" sz="2000" b="1" dirty="0"/>
              <a:t>Condition(s) tested by second call:</a:t>
            </a:r>
            <a:r>
              <a:rPr lang="en-US" sz="2000" dirty="0"/>
              <a:t> The argument passed through the filter</a:t>
            </a:r>
            <a:br>
              <a:rPr lang="en-US" sz="2000" dirty="0"/>
            </a:br>
            <a:r>
              <a:rPr lang="en-US" sz="2000" dirty="0"/>
              <a:t>function in this case would be “song lyric”. An if loop in my procedure tests to </a:t>
            </a:r>
            <a:br>
              <a:rPr lang="en-US" sz="2000" dirty="0"/>
            </a:br>
            <a:r>
              <a:rPr lang="en-US" sz="2000" dirty="0"/>
              <a:t>see whether the user choice calls for movie lines or song lyrics.</a:t>
            </a:r>
          </a:p>
          <a:p>
            <a:pPr marL="0" indent="0">
              <a:buNone/>
            </a:pPr>
            <a:r>
              <a:rPr lang="en-US" sz="2000" b="1" dirty="0"/>
              <a:t>Results of the first call:</a:t>
            </a:r>
            <a:r>
              <a:rPr lang="en-US" sz="2000" dirty="0"/>
              <a:t> Movie lines are selected and added to my empty list </a:t>
            </a:r>
            <a:br>
              <a:rPr lang="en-US" sz="2000" dirty="0"/>
            </a:br>
            <a:r>
              <a:rPr lang="en-US" sz="2000" dirty="0"/>
              <a:t>named filteredList. This list is then output into the text box on the screen.</a:t>
            </a:r>
          </a:p>
          <a:p>
            <a:pPr marL="0" indent="0">
              <a:buNone/>
            </a:pPr>
            <a:r>
              <a:rPr lang="en-US" sz="2000" b="1" dirty="0"/>
              <a:t>Results of the second call: </a:t>
            </a:r>
            <a:r>
              <a:rPr lang="en-US" sz="2000" dirty="0"/>
              <a:t>Song lyrics are selected and added to my empty list named filteredList. This list is then output into the text box of the screen.</a:t>
            </a:r>
          </a:p>
        </p:txBody>
      </p:sp>
      <p:sp>
        <p:nvSpPr>
          <p:cNvPr id="12" name="Content Placeholder 2">
            <a:extLst>
              <a:ext uri="{FF2B5EF4-FFF2-40B4-BE49-F238E27FC236}">
                <a16:creationId xmlns:a16="http://schemas.microsoft.com/office/drawing/2014/main" id="{B0C64F9E-6A98-451B-84D3-7BA6F5634321}"/>
              </a:ext>
            </a:extLst>
          </p:cNvPr>
          <p:cNvSpPr txBox="1">
            <a:spLocks/>
          </p:cNvSpPr>
          <p:nvPr/>
        </p:nvSpPr>
        <p:spPr>
          <a:xfrm>
            <a:off x="566262" y="5374558"/>
            <a:ext cx="10657909" cy="1437072"/>
          </a:xfrm>
          <a:prstGeom prst="rect">
            <a:avLst/>
          </a:prstGeom>
          <a:ln w="12700">
            <a:solidFill>
              <a:srgbClr val="FF0000"/>
            </a:solidFill>
            <a:prstDash val="dash"/>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describe</a:t>
            </a:r>
            <a:r>
              <a:rPr lang="en-US" sz="2000" dirty="0"/>
              <a:t> </a:t>
            </a:r>
            <a:r>
              <a:rPr lang="en-US" sz="2000" b="1" dirty="0"/>
              <a:t>two</a:t>
            </a:r>
            <a:r>
              <a:rPr lang="en-US" sz="2000" dirty="0"/>
              <a:t> </a:t>
            </a:r>
            <a:r>
              <a:rPr lang="en-US" sz="2000" b="1" dirty="0"/>
              <a:t>calls</a:t>
            </a:r>
            <a:r>
              <a:rPr lang="en-US" sz="2000" dirty="0"/>
              <a:t> to the selected </a:t>
            </a:r>
            <a:r>
              <a:rPr lang="en-US" sz="2000" b="1" dirty="0"/>
              <a:t>procedure identified in written response 3c</a:t>
            </a:r>
            <a:r>
              <a:rPr lang="en-US" sz="2000" dirty="0"/>
              <a:t>. Each call must pass a </a:t>
            </a:r>
            <a:r>
              <a:rPr lang="en-US" sz="2000" b="1" dirty="0"/>
              <a:t>different argument(s) </a:t>
            </a:r>
            <a:r>
              <a:rPr lang="en-US" sz="2000" dirty="0"/>
              <a:t>that</a:t>
            </a:r>
            <a:r>
              <a:rPr lang="en-US" sz="2000" b="1" dirty="0"/>
              <a:t> causes </a:t>
            </a:r>
            <a:r>
              <a:rPr lang="en-US" sz="2000" dirty="0"/>
              <a:t>a</a:t>
            </a:r>
            <a:r>
              <a:rPr lang="en-US" sz="2000" b="1" dirty="0"/>
              <a:t> different segment of code </a:t>
            </a:r>
            <a:r>
              <a:rPr lang="en-US" sz="2000" dirty="0"/>
              <a:t>in the algorithm </a:t>
            </a:r>
            <a:r>
              <a:rPr lang="en-US" sz="2000" b="1" dirty="0"/>
              <a:t>to execute</a:t>
            </a:r>
            <a:r>
              <a:rPr lang="en-US" sz="2000" dirty="0"/>
              <a:t>.</a:t>
            </a:r>
          </a:p>
          <a:p>
            <a:r>
              <a:rPr lang="en-US" sz="2000" b="1" dirty="0"/>
              <a:t>describes</a:t>
            </a:r>
            <a:r>
              <a:rPr lang="en-US" sz="2000" dirty="0"/>
              <a:t> the </a:t>
            </a:r>
            <a:r>
              <a:rPr lang="en-US" sz="2000" b="1" dirty="0"/>
              <a:t>condition(s) being tested </a:t>
            </a:r>
            <a:r>
              <a:rPr lang="en-US" sz="2000" dirty="0"/>
              <a:t>by each call to the procedure.</a:t>
            </a:r>
          </a:p>
          <a:p>
            <a:r>
              <a:rPr lang="en-US" sz="2000" dirty="0"/>
              <a:t>identifies the </a:t>
            </a:r>
            <a:r>
              <a:rPr lang="en-US" sz="2000" b="1" dirty="0"/>
              <a:t>result</a:t>
            </a:r>
            <a:r>
              <a:rPr lang="en-US" sz="2000" dirty="0"/>
              <a:t> of </a:t>
            </a:r>
            <a:r>
              <a:rPr lang="en-US" sz="2000" b="1" dirty="0"/>
              <a:t>each call</a:t>
            </a:r>
            <a:r>
              <a:rPr lang="en-US" sz="2000" dirty="0"/>
              <a:t>.</a:t>
            </a:r>
            <a:endParaRPr lang="en-HK" sz="2000" dirty="0"/>
          </a:p>
        </p:txBody>
      </p:sp>
      <p:sp>
        <p:nvSpPr>
          <p:cNvPr id="2" name="Title 1">
            <a:extLst>
              <a:ext uri="{FF2B5EF4-FFF2-40B4-BE49-F238E27FC236}">
                <a16:creationId xmlns:a16="http://schemas.microsoft.com/office/drawing/2014/main" id="{B44D54C0-9939-43F3-8E5A-701789629DDF}"/>
              </a:ext>
            </a:extLst>
          </p:cNvPr>
          <p:cNvSpPr>
            <a:spLocks noGrp="1"/>
          </p:cNvSpPr>
          <p:nvPr>
            <p:ph type="title"/>
          </p:nvPr>
        </p:nvSpPr>
        <p:spPr>
          <a:xfrm>
            <a:off x="54766" y="0"/>
            <a:ext cx="324053" cy="581472"/>
          </a:xfrm>
        </p:spPr>
        <p:txBody>
          <a:bodyPr>
            <a:noAutofit/>
          </a:bodyPr>
          <a:lstStyle/>
          <a:p>
            <a:pPr algn="ctr"/>
            <a:r>
              <a:rPr lang="en-US" b="1" dirty="0"/>
              <a:t>g</a:t>
            </a:r>
            <a:endParaRPr lang="en-HK" b="1" dirty="0"/>
          </a:p>
        </p:txBody>
      </p:sp>
      <p:pic>
        <p:nvPicPr>
          <p:cNvPr id="17" name="Picture 16">
            <a:extLst>
              <a:ext uri="{FF2B5EF4-FFF2-40B4-BE49-F238E27FC236}">
                <a16:creationId xmlns:a16="http://schemas.microsoft.com/office/drawing/2014/main" id="{0C51D29F-9F9E-464C-800D-15C073DE112F}"/>
              </a:ext>
            </a:extLst>
          </p:cNvPr>
          <p:cNvPicPr>
            <a:picLocks noChangeAspect="1"/>
          </p:cNvPicPr>
          <p:nvPr/>
        </p:nvPicPr>
        <p:blipFill>
          <a:blip r:embed="rId3"/>
          <a:stretch>
            <a:fillRect/>
          </a:stretch>
        </p:blipFill>
        <p:spPr>
          <a:xfrm>
            <a:off x="5118016" y="41869"/>
            <a:ext cx="3611551" cy="2056577"/>
          </a:xfrm>
          <a:prstGeom prst="rect">
            <a:avLst/>
          </a:prstGeom>
        </p:spPr>
      </p:pic>
      <p:sp>
        <p:nvSpPr>
          <p:cNvPr id="42" name="TextBox 33">
            <a:extLst>
              <a:ext uri="{FF2B5EF4-FFF2-40B4-BE49-F238E27FC236}">
                <a16:creationId xmlns:a16="http://schemas.microsoft.com/office/drawing/2014/main" id="{22442542-639C-4062-9544-FDC4A5AE1378}"/>
              </a:ext>
            </a:extLst>
          </p:cNvPr>
          <p:cNvSpPr txBox="1"/>
          <p:nvPr/>
        </p:nvSpPr>
        <p:spPr>
          <a:xfrm>
            <a:off x="11790608" y="6091707"/>
            <a:ext cx="401392" cy="76629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a:t>?</a:t>
            </a:r>
            <a:endParaRPr lang="en-HK" sz="4000" b="1" dirty="0"/>
          </a:p>
        </p:txBody>
      </p:sp>
    </p:spTree>
    <p:extLst>
      <p:ext uri="{BB962C8B-B14F-4D97-AF65-F5344CB8AC3E}">
        <p14:creationId xmlns:p14="http://schemas.microsoft.com/office/powerpoint/2010/main" val="2797017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789CE3-545B-4A34-BF9C-A7AD0047B039}"/>
              </a:ext>
            </a:extLst>
          </p:cNvPr>
          <p:cNvSpPr>
            <a:spLocks noGrp="1"/>
          </p:cNvSpPr>
          <p:nvPr>
            <p:ph idx="1"/>
          </p:nvPr>
        </p:nvSpPr>
        <p:spPr>
          <a:xfrm>
            <a:off x="366192" y="31863"/>
            <a:ext cx="11735095" cy="5227120"/>
          </a:xfrm>
        </p:spPr>
        <p:txBody>
          <a:bodyPr>
            <a:noAutofit/>
          </a:bodyPr>
          <a:lstStyle/>
          <a:p>
            <a:pPr marL="0" indent="0">
              <a:spcBef>
                <a:spcPts val="600"/>
              </a:spcBef>
              <a:buNone/>
            </a:pPr>
            <a:r>
              <a:rPr lang="en-US" sz="2000" b="1" dirty="0"/>
              <a:t>First call: </a:t>
            </a:r>
            <a:r>
              <a:rPr lang="en-US" sz="2000" dirty="0"/>
              <a:t>The user could select Arizona as the state in the dropdown to </a:t>
            </a:r>
            <a:br>
              <a:rPr lang="en-US" sz="2000" dirty="0"/>
            </a:br>
            <a:r>
              <a:rPr lang="en-US" sz="2000" dirty="0"/>
              <a:t>see whether the House or the Senate had more female </a:t>
            </a:r>
            <a:br>
              <a:rPr lang="en-US" sz="2000" dirty="0"/>
            </a:br>
            <a:r>
              <a:rPr lang="en-US" sz="2000" dirty="0"/>
              <a:t>representation between 1981 and 2019.</a:t>
            </a:r>
            <a:endParaRPr lang="en-US" sz="2000" i="1" dirty="0">
              <a:latin typeface="Courier New" panose="02070309020205020404" pitchFamily="49" charset="0"/>
              <a:cs typeface="Courier New" panose="02070309020205020404" pitchFamily="49" charset="0"/>
            </a:endParaRPr>
          </a:p>
          <a:p>
            <a:pPr marL="0" indent="0">
              <a:spcBef>
                <a:spcPts val="600"/>
              </a:spcBef>
              <a:buNone/>
            </a:pPr>
            <a:r>
              <a:rPr lang="en-US" sz="2000" b="1" dirty="0"/>
              <a:t>Second call: </a:t>
            </a:r>
            <a:r>
              <a:rPr lang="en-US" sz="2000" dirty="0"/>
              <a:t>To find whether the House or the Senate had more </a:t>
            </a:r>
            <a:br>
              <a:rPr lang="en-US" sz="2000" dirty="0"/>
            </a:br>
            <a:r>
              <a:rPr lang="en-US" sz="2000" dirty="0"/>
              <a:t>female representation between 1981 and 2019 in a particular state,</a:t>
            </a:r>
            <a:br>
              <a:rPr lang="en-US" sz="2000" dirty="0"/>
            </a:br>
            <a:r>
              <a:rPr lang="en-US" sz="2000" dirty="0"/>
              <a:t>the user could select Delaware as the state in the dropdown.</a:t>
            </a:r>
            <a:endParaRPr lang="en-US" sz="2000" i="1" dirty="0">
              <a:latin typeface="Courier New" panose="02070309020205020404" pitchFamily="49" charset="0"/>
              <a:cs typeface="Courier New" panose="02070309020205020404" pitchFamily="49" charset="0"/>
            </a:endParaRPr>
          </a:p>
          <a:p>
            <a:pPr marL="0" indent="0">
              <a:spcBef>
                <a:spcPts val="600"/>
              </a:spcBef>
              <a:buNone/>
            </a:pPr>
            <a:r>
              <a:rPr lang="en-US" sz="2000" b="1" dirty="0"/>
              <a:t>Condition(s) tested by first call: </a:t>
            </a:r>
            <a:r>
              <a:rPr lang="en-US" sz="2000" dirty="0"/>
              <a:t>When the user selects Arizona as </a:t>
            </a:r>
            <a:br>
              <a:rPr lang="en-US" sz="2000" dirty="0"/>
            </a:br>
            <a:r>
              <a:rPr lang="en-US" sz="2000" dirty="0"/>
              <a:t>the state, the program will add up the numbers in the Female </a:t>
            </a:r>
            <a:br>
              <a:rPr lang="en-US" sz="2000" dirty="0"/>
            </a:br>
            <a:r>
              <a:rPr lang="en-US" sz="2000" dirty="0"/>
              <a:t>Senate Total and Female House Total columns and compare the two.</a:t>
            </a:r>
            <a:endParaRPr lang="en-US" sz="2000" b="1" dirty="0"/>
          </a:p>
          <a:p>
            <a:pPr marL="0" indent="0">
              <a:spcBef>
                <a:spcPts val="600"/>
              </a:spcBef>
              <a:buNone/>
            </a:pPr>
            <a:r>
              <a:rPr lang="en-US" sz="2000" b="1" dirty="0"/>
              <a:t>Condition(s) tested by second call: </a:t>
            </a:r>
            <a:r>
              <a:rPr lang="en-US" sz="2000" dirty="0"/>
              <a:t>After the state, Delaware, is selected by the user, the program will find two columns: Female Senate Total and Female Total columns. Then, it will add the values in the two columns and see which one is higher/lower.</a:t>
            </a:r>
          </a:p>
          <a:p>
            <a:pPr marL="0" indent="0">
              <a:spcBef>
                <a:spcPts val="600"/>
              </a:spcBef>
              <a:buNone/>
            </a:pPr>
            <a:r>
              <a:rPr lang="en-US" sz="2000" b="1" dirty="0"/>
              <a:t>Results of the first call:</a:t>
            </a:r>
            <a:r>
              <a:rPr lang="en-US" sz="2000" dirty="0"/>
              <a:t> After the program adds the two columns, it will realize the number in the Female House Total is larger than the Female Senate Total, so in the text area, the word House will display for the user to show that there is more female representation in the House versus the Senate for that particular state in between 1981 and 2019. </a:t>
            </a:r>
          </a:p>
          <a:p>
            <a:pPr marL="0" indent="0">
              <a:spcBef>
                <a:spcPts val="600"/>
              </a:spcBef>
              <a:buNone/>
            </a:pPr>
            <a:r>
              <a:rPr lang="en-US" sz="2000" b="1" dirty="0"/>
              <a:t>Results of the second call: </a:t>
            </a:r>
            <a:r>
              <a:rPr lang="en-US" sz="2000" dirty="0"/>
              <a:t>When the program finds the sum of the two columns, it will come to the conclusion that both of the values in the columns are equal, and it will display Equal Representation for the user.</a:t>
            </a:r>
          </a:p>
        </p:txBody>
      </p:sp>
      <p:pic>
        <p:nvPicPr>
          <p:cNvPr id="57" name="Picture 56">
            <a:extLst>
              <a:ext uri="{FF2B5EF4-FFF2-40B4-BE49-F238E27FC236}">
                <a16:creationId xmlns:a16="http://schemas.microsoft.com/office/drawing/2014/main" id="{74E88DBB-D4B2-4AD4-914F-44A773943FBD}"/>
              </a:ext>
            </a:extLst>
          </p:cNvPr>
          <p:cNvPicPr>
            <a:picLocks noChangeAspect="1"/>
          </p:cNvPicPr>
          <p:nvPr/>
        </p:nvPicPr>
        <p:blipFill rotWithShape="1">
          <a:blip r:embed="rId3">
            <a:extLst>
              <a:ext uri="{28A0092B-C50C-407E-A947-70E740481C1C}">
                <a14:useLocalDpi xmlns:a14="http://schemas.microsoft.com/office/drawing/2010/main" val="0"/>
              </a:ext>
            </a:extLst>
          </a:blip>
          <a:srcRect b="9775"/>
          <a:stretch/>
        </p:blipFill>
        <p:spPr>
          <a:xfrm>
            <a:off x="7523630" y="8221"/>
            <a:ext cx="4654358" cy="2815578"/>
          </a:xfrm>
          <a:prstGeom prst="rect">
            <a:avLst/>
          </a:prstGeom>
        </p:spPr>
      </p:pic>
      <p:sp>
        <p:nvSpPr>
          <p:cNvPr id="12" name="Content Placeholder 2">
            <a:extLst>
              <a:ext uri="{FF2B5EF4-FFF2-40B4-BE49-F238E27FC236}">
                <a16:creationId xmlns:a16="http://schemas.microsoft.com/office/drawing/2014/main" id="{B0C64F9E-6A98-451B-84D3-7BA6F5634321}"/>
              </a:ext>
            </a:extLst>
          </p:cNvPr>
          <p:cNvSpPr txBox="1">
            <a:spLocks/>
          </p:cNvSpPr>
          <p:nvPr/>
        </p:nvSpPr>
        <p:spPr>
          <a:xfrm>
            <a:off x="519695" y="5463735"/>
            <a:ext cx="10657909" cy="1342006"/>
          </a:xfrm>
          <a:prstGeom prst="rect">
            <a:avLst/>
          </a:prstGeom>
          <a:ln w="12700">
            <a:solidFill>
              <a:srgbClr val="FF0000"/>
            </a:solidFill>
            <a:prstDash val="dash"/>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000" b="1" dirty="0"/>
              <a:t>describe</a:t>
            </a:r>
            <a:r>
              <a:rPr lang="en-US" sz="2000" dirty="0"/>
              <a:t> </a:t>
            </a:r>
            <a:r>
              <a:rPr lang="en-US" sz="2000" b="1" dirty="0"/>
              <a:t>two</a:t>
            </a:r>
            <a:r>
              <a:rPr lang="en-US" sz="2000" dirty="0"/>
              <a:t> </a:t>
            </a:r>
            <a:r>
              <a:rPr lang="en-US" sz="2000" b="1" dirty="0"/>
              <a:t>calls</a:t>
            </a:r>
            <a:r>
              <a:rPr lang="en-US" sz="2000" dirty="0"/>
              <a:t> to the selected </a:t>
            </a:r>
            <a:r>
              <a:rPr lang="en-US" sz="2000" b="1" dirty="0"/>
              <a:t>procedure identified in written response 3c</a:t>
            </a:r>
            <a:r>
              <a:rPr lang="en-US" sz="2000" dirty="0"/>
              <a:t>. Each call must pass a </a:t>
            </a:r>
            <a:r>
              <a:rPr lang="en-US" sz="2000" b="1" dirty="0"/>
              <a:t>different argument(s) </a:t>
            </a:r>
            <a:r>
              <a:rPr lang="en-US" sz="2000" dirty="0"/>
              <a:t>that</a:t>
            </a:r>
            <a:r>
              <a:rPr lang="en-US" sz="2000" b="1" dirty="0"/>
              <a:t> causes </a:t>
            </a:r>
            <a:r>
              <a:rPr lang="en-US" sz="2000" dirty="0"/>
              <a:t>a</a:t>
            </a:r>
            <a:r>
              <a:rPr lang="en-US" sz="2000" b="1" dirty="0"/>
              <a:t> different segment of code </a:t>
            </a:r>
            <a:r>
              <a:rPr lang="en-US" sz="2000" dirty="0"/>
              <a:t>in the algorithm </a:t>
            </a:r>
            <a:r>
              <a:rPr lang="en-US" sz="2000" b="1" dirty="0"/>
              <a:t>to execute</a:t>
            </a:r>
            <a:r>
              <a:rPr lang="en-US" sz="2000" dirty="0"/>
              <a:t>.</a:t>
            </a:r>
          </a:p>
          <a:p>
            <a:pPr>
              <a:spcBef>
                <a:spcPts val="600"/>
              </a:spcBef>
            </a:pPr>
            <a:r>
              <a:rPr lang="en-US" sz="2000" b="1" dirty="0"/>
              <a:t>describes</a:t>
            </a:r>
            <a:r>
              <a:rPr lang="en-US" sz="2000" dirty="0"/>
              <a:t> the </a:t>
            </a:r>
            <a:r>
              <a:rPr lang="en-US" sz="2000" b="1" dirty="0"/>
              <a:t>condition(s) being tested </a:t>
            </a:r>
            <a:r>
              <a:rPr lang="en-US" sz="2000" dirty="0"/>
              <a:t>by each call to the procedure.</a:t>
            </a:r>
          </a:p>
          <a:p>
            <a:pPr>
              <a:spcBef>
                <a:spcPts val="600"/>
              </a:spcBef>
            </a:pPr>
            <a:r>
              <a:rPr lang="en-US" sz="2000" dirty="0"/>
              <a:t>identifies the </a:t>
            </a:r>
            <a:r>
              <a:rPr lang="en-US" sz="2000" b="1" dirty="0"/>
              <a:t>result</a:t>
            </a:r>
            <a:r>
              <a:rPr lang="en-US" sz="2000" dirty="0"/>
              <a:t> of </a:t>
            </a:r>
            <a:r>
              <a:rPr lang="en-US" sz="2000" b="1" dirty="0"/>
              <a:t>each call</a:t>
            </a:r>
            <a:r>
              <a:rPr lang="en-US" sz="2000" dirty="0"/>
              <a:t>.</a:t>
            </a:r>
            <a:endParaRPr lang="en-HK" sz="2000" dirty="0"/>
          </a:p>
        </p:txBody>
      </p:sp>
      <p:sp>
        <p:nvSpPr>
          <p:cNvPr id="2" name="Title 1">
            <a:extLst>
              <a:ext uri="{FF2B5EF4-FFF2-40B4-BE49-F238E27FC236}">
                <a16:creationId xmlns:a16="http://schemas.microsoft.com/office/drawing/2014/main" id="{B44D54C0-9939-43F3-8E5A-701789629DDF}"/>
              </a:ext>
            </a:extLst>
          </p:cNvPr>
          <p:cNvSpPr>
            <a:spLocks noGrp="1"/>
          </p:cNvSpPr>
          <p:nvPr>
            <p:ph type="title"/>
          </p:nvPr>
        </p:nvSpPr>
        <p:spPr>
          <a:xfrm>
            <a:off x="64611" y="0"/>
            <a:ext cx="324053" cy="581472"/>
          </a:xfrm>
        </p:spPr>
        <p:txBody>
          <a:bodyPr>
            <a:noAutofit/>
          </a:bodyPr>
          <a:lstStyle/>
          <a:p>
            <a:pPr algn="ctr"/>
            <a:r>
              <a:rPr lang="en-US" b="1" dirty="0"/>
              <a:t>h</a:t>
            </a:r>
            <a:endParaRPr lang="en-HK" b="1" dirty="0"/>
          </a:p>
        </p:txBody>
      </p:sp>
      <p:sp>
        <p:nvSpPr>
          <p:cNvPr id="91" name="TextBox 33">
            <a:extLst>
              <a:ext uri="{FF2B5EF4-FFF2-40B4-BE49-F238E27FC236}">
                <a16:creationId xmlns:a16="http://schemas.microsoft.com/office/drawing/2014/main" id="{D73F22B6-3659-4786-B0F0-A67E1422D971}"/>
              </a:ext>
            </a:extLst>
          </p:cNvPr>
          <p:cNvSpPr txBox="1"/>
          <p:nvPr/>
        </p:nvSpPr>
        <p:spPr>
          <a:xfrm>
            <a:off x="11790608" y="6091707"/>
            <a:ext cx="401392" cy="76629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a:t>?</a:t>
            </a:r>
            <a:endParaRPr lang="en-HK" sz="4000" b="1" dirty="0"/>
          </a:p>
        </p:txBody>
      </p:sp>
    </p:spTree>
    <p:extLst>
      <p:ext uri="{BB962C8B-B14F-4D97-AF65-F5344CB8AC3E}">
        <p14:creationId xmlns:p14="http://schemas.microsoft.com/office/powerpoint/2010/main" val="2616767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
            <a:extLst>
              <a:ext uri="{FF2B5EF4-FFF2-40B4-BE49-F238E27FC236}">
                <a16:creationId xmlns:a16="http://schemas.microsoft.com/office/drawing/2014/main" id="{06923C47-46ED-425F-93D3-C1407466BBED}"/>
              </a:ext>
            </a:extLst>
          </p:cNvPr>
          <p:cNvSpPr txBox="1">
            <a:spLocks/>
          </p:cNvSpPr>
          <p:nvPr/>
        </p:nvSpPr>
        <p:spPr>
          <a:xfrm>
            <a:off x="5003176" y="4448936"/>
            <a:ext cx="6370092" cy="2317940"/>
          </a:xfrm>
          <a:prstGeom prst="rect">
            <a:avLst/>
          </a:prstGeom>
          <a:ln w="12700">
            <a:solidFill>
              <a:srgbClr val="FF0000"/>
            </a:solidFill>
            <a:prstDash val="dash"/>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200" b="1" dirty="0"/>
              <a:t>describe</a:t>
            </a:r>
            <a:r>
              <a:rPr lang="en-US" sz="2200" dirty="0"/>
              <a:t> </a:t>
            </a:r>
            <a:r>
              <a:rPr lang="en-US" sz="2200" b="1" dirty="0"/>
              <a:t>two</a:t>
            </a:r>
            <a:r>
              <a:rPr lang="en-US" sz="2200" dirty="0"/>
              <a:t> </a:t>
            </a:r>
            <a:r>
              <a:rPr lang="en-US" sz="2200" b="1" dirty="0"/>
              <a:t>calls</a:t>
            </a:r>
            <a:r>
              <a:rPr lang="en-US" sz="2200" dirty="0"/>
              <a:t> to the selected </a:t>
            </a:r>
            <a:r>
              <a:rPr lang="en-US" sz="2200" b="1" dirty="0"/>
              <a:t>procedure identified in written response 3c</a:t>
            </a:r>
            <a:r>
              <a:rPr lang="en-US" sz="2200" dirty="0"/>
              <a:t>. Each call must pass a </a:t>
            </a:r>
            <a:r>
              <a:rPr lang="en-US" sz="2200" b="1" dirty="0"/>
              <a:t>different argument(s) </a:t>
            </a:r>
            <a:r>
              <a:rPr lang="en-US" sz="2200" dirty="0"/>
              <a:t>that</a:t>
            </a:r>
            <a:r>
              <a:rPr lang="en-US" sz="2200" b="1" dirty="0"/>
              <a:t> causes </a:t>
            </a:r>
            <a:r>
              <a:rPr lang="en-US" sz="2200" dirty="0"/>
              <a:t>a</a:t>
            </a:r>
            <a:r>
              <a:rPr lang="en-US" sz="2200" b="1" dirty="0"/>
              <a:t> different segment of code </a:t>
            </a:r>
            <a:r>
              <a:rPr lang="en-US" sz="2200" dirty="0"/>
              <a:t>in the algorithm </a:t>
            </a:r>
            <a:r>
              <a:rPr lang="en-US" sz="2200" b="1" dirty="0"/>
              <a:t>to execute</a:t>
            </a:r>
            <a:r>
              <a:rPr lang="en-US" sz="2200" dirty="0"/>
              <a:t>.</a:t>
            </a:r>
          </a:p>
          <a:p>
            <a:pPr>
              <a:spcBef>
                <a:spcPts val="600"/>
              </a:spcBef>
            </a:pPr>
            <a:r>
              <a:rPr lang="en-US" sz="2200" b="1" dirty="0"/>
              <a:t>describes</a:t>
            </a:r>
            <a:r>
              <a:rPr lang="en-US" sz="2200" dirty="0"/>
              <a:t> the </a:t>
            </a:r>
            <a:r>
              <a:rPr lang="en-US" sz="2200" b="1" dirty="0"/>
              <a:t>condition(s) being tested </a:t>
            </a:r>
            <a:r>
              <a:rPr lang="en-US" sz="2200" dirty="0"/>
              <a:t>by each call to the procedure.</a:t>
            </a:r>
          </a:p>
          <a:p>
            <a:pPr>
              <a:spcBef>
                <a:spcPts val="600"/>
              </a:spcBef>
            </a:pPr>
            <a:r>
              <a:rPr lang="en-US" sz="2200" dirty="0"/>
              <a:t>identifies the </a:t>
            </a:r>
            <a:r>
              <a:rPr lang="en-US" sz="2200" b="1" dirty="0"/>
              <a:t>result</a:t>
            </a:r>
            <a:r>
              <a:rPr lang="en-US" sz="2200" dirty="0"/>
              <a:t> of </a:t>
            </a:r>
            <a:r>
              <a:rPr lang="en-US" sz="2200" b="1" dirty="0"/>
              <a:t>each call</a:t>
            </a:r>
            <a:r>
              <a:rPr lang="en-US" sz="2200" dirty="0"/>
              <a:t>.</a:t>
            </a:r>
            <a:endParaRPr lang="en-HK" sz="2200" dirty="0"/>
          </a:p>
        </p:txBody>
      </p:sp>
      <p:pic>
        <p:nvPicPr>
          <p:cNvPr id="24" name="Picture 23">
            <a:extLst>
              <a:ext uri="{FF2B5EF4-FFF2-40B4-BE49-F238E27FC236}">
                <a16:creationId xmlns:a16="http://schemas.microsoft.com/office/drawing/2014/main" id="{C8473CA4-D23B-4C1B-922A-0B97E500F797}"/>
              </a:ext>
            </a:extLst>
          </p:cNvPr>
          <p:cNvPicPr>
            <a:picLocks noChangeAspect="1"/>
          </p:cNvPicPr>
          <p:nvPr/>
        </p:nvPicPr>
        <p:blipFill rotWithShape="1">
          <a:blip r:embed="rId3"/>
          <a:srcRect r="622"/>
          <a:stretch/>
        </p:blipFill>
        <p:spPr>
          <a:xfrm>
            <a:off x="2592" y="0"/>
            <a:ext cx="4606319" cy="6858000"/>
          </a:xfrm>
          <a:prstGeom prst="rect">
            <a:avLst/>
          </a:prstGeom>
        </p:spPr>
      </p:pic>
      <p:sp>
        <p:nvSpPr>
          <p:cNvPr id="2" name="Title 1">
            <a:extLst>
              <a:ext uri="{FF2B5EF4-FFF2-40B4-BE49-F238E27FC236}">
                <a16:creationId xmlns:a16="http://schemas.microsoft.com/office/drawing/2014/main" id="{B44D54C0-9939-43F3-8E5A-701789629DDF}"/>
              </a:ext>
            </a:extLst>
          </p:cNvPr>
          <p:cNvSpPr>
            <a:spLocks noGrp="1"/>
          </p:cNvSpPr>
          <p:nvPr>
            <p:ph type="title"/>
          </p:nvPr>
        </p:nvSpPr>
        <p:spPr>
          <a:xfrm>
            <a:off x="3249914" y="27850"/>
            <a:ext cx="367167" cy="581472"/>
          </a:xfrm>
        </p:spPr>
        <p:txBody>
          <a:bodyPr>
            <a:noAutofit/>
          </a:bodyPr>
          <a:lstStyle/>
          <a:p>
            <a:pPr algn="ctr"/>
            <a:r>
              <a:rPr lang="en-US" b="1" dirty="0" err="1"/>
              <a:t>i</a:t>
            </a:r>
            <a:endParaRPr lang="en-HK" b="1" dirty="0"/>
          </a:p>
        </p:txBody>
      </p:sp>
      <p:sp>
        <p:nvSpPr>
          <p:cNvPr id="23" name="Content Placeholder 2">
            <a:extLst>
              <a:ext uri="{FF2B5EF4-FFF2-40B4-BE49-F238E27FC236}">
                <a16:creationId xmlns:a16="http://schemas.microsoft.com/office/drawing/2014/main" id="{07AF99E4-4ABD-4620-A63F-B11CECB6FFB2}"/>
              </a:ext>
            </a:extLst>
          </p:cNvPr>
          <p:cNvSpPr>
            <a:spLocks noGrp="1"/>
          </p:cNvSpPr>
          <p:nvPr>
            <p:ph idx="1"/>
          </p:nvPr>
        </p:nvSpPr>
        <p:spPr>
          <a:xfrm>
            <a:off x="3737693" y="0"/>
            <a:ext cx="8451715" cy="4448936"/>
          </a:xfrm>
        </p:spPr>
        <p:txBody>
          <a:bodyPr>
            <a:noAutofit/>
          </a:bodyPr>
          <a:lstStyle/>
          <a:p>
            <a:pPr marL="0" indent="0">
              <a:spcBef>
                <a:spcPts val="600"/>
              </a:spcBef>
              <a:buNone/>
            </a:pPr>
            <a:r>
              <a:rPr lang="en-US" sz="2200" b="1" dirty="0"/>
              <a:t>First call: </a:t>
            </a:r>
            <a:r>
              <a:rPr lang="en-US" sz="2200" dirty="0"/>
              <a:t>In the code, the first call is the option to type "Yes" or "yes" both options are accepted as answers.</a:t>
            </a:r>
            <a:endParaRPr lang="en-US" sz="2200" i="1" dirty="0">
              <a:latin typeface="Courier New" panose="02070309020205020404" pitchFamily="49" charset="0"/>
              <a:cs typeface="Courier New" panose="02070309020205020404" pitchFamily="49" charset="0"/>
            </a:endParaRPr>
          </a:p>
          <a:p>
            <a:pPr marL="0" indent="0">
              <a:spcBef>
                <a:spcPts val="600"/>
              </a:spcBef>
              <a:buNone/>
            </a:pPr>
            <a:r>
              <a:rPr lang="en-US" sz="2200" b="1" dirty="0"/>
              <a:t>Second call: </a:t>
            </a:r>
            <a:r>
              <a:rPr lang="en-US" sz="2200" dirty="0"/>
              <a:t>In the code, the second call is the option to type "No" or "no" both options are accepted as answers.</a:t>
            </a:r>
            <a:endParaRPr lang="en-US" sz="2200" i="1" dirty="0">
              <a:latin typeface="Courier New" panose="02070309020205020404" pitchFamily="49" charset="0"/>
              <a:cs typeface="Courier New" panose="02070309020205020404" pitchFamily="49" charset="0"/>
            </a:endParaRPr>
          </a:p>
          <a:p>
            <a:pPr marL="0" indent="0">
              <a:spcBef>
                <a:spcPts val="600"/>
              </a:spcBef>
              <a:buNone/>
            </a:pPr>
            <a:r>
              <a:rPr lang="en-US" sz="2200" b="1" dirty="0"/>
              <a:t>Condition(s) tested by first call: </a:t>
            </a:r>
            <a:r>
              <a:rPr lang="en-US" sz="2200" dirty="0"/>
              <a:t>By using a list I applied the condition of whether the user will type "yes" or "Yes“</a:t>
            </a:r>
          </a:p>
          <a:p>
            <a:pPr marL="0" indent="0">
              <a:spcBef>
                <a:spcPts val="600"/>
              </a:spcBef>
              <a:buNone/>
            </a:pPr>
            <a:r>
              <a:rPr lang="en-US" sz="2200" b="1" dirty="0"/>
              <a:t>Condition(s) tested by second call: </a:t>
            </a:r>
            <a:r>
              <a:rPr lang="en-US" sz="2200" dirty="0"/>
              <a:t>Using this same list the condition of typing "no" or "No" is tested</a:t>
            </a:r>
          </a:p>
          <a:p>
            <a:pPr marL="0" indent="0">
              <a:spcBef>
                <a:spcPts val="600"/>
              </a:spcBef>
              <a:buNone/>
            </a:pPr>
            <a:r>
              <a:rPr lang="en-US" sz="2200" b="1" dirty="0"/>
              <a:t>Results of the first call:</a:t>
            </a:r>
            <a:r>
              <a:rPr lang="en-US" sz="2200" dirty="0"/>
              <a:t> If the first call was acted upon it would trigger the beginning of the game for the user to answer the five preset questions. </a:t>
            </a:r>
          </a:p>
          <a:p>
            <a:pPr marL="0" indent="0">
              <a:spcBef>
                <a:spcPts val="600"/>
              </a:spcBef>
              <a:buNone/>
            </a:pPr>
            <a:r>
              <a:rPr lang="en-US" sz="2200" b="1" dirty="0"/>
              <a:t>Results of the second call: </a:t>
            </a:r>
            <a:r>
              <a:rPr lang="en-US" sz="2200" dirty="0"/>
              <a:t>If the user typed either variation of no the code would have ended with a short message after their response.</a:t>
            </a:r>
          </a:p>
        </p:txBody>
      </p:sp>
      <p:sp>
        <p:nvSpPr>
          <p:cNvPr id="30" name="TextBox 33">
            <a:extLst>
              <a:ext uri="{FF2B5EF4-FFF2-40B4-BE49-F238E27FC236}">
                <a16:creationId xmlns:a16="http://schemas.microsoft.com/office/drawing/2014/main" id="{B39D0659-1751-42ED-8968-47D4D8FA3E5F}"/>
              </a:ext>
            </a:extLst>
          </p:cNvPr>
          <p:cNvSpPr txBox="1"/>
          <p:nvPr/>
        </p:nvSpPr>
        <p:spPr>
          <a:xfrm>
            <a:off x="11790608" y="6091707"/>
            <a:ext cx="401392" cy="76629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a:t>?</a:t>
            </a:r>
            <a:endParaRPr lang="en-HK" sz="4000" b="1" dirty="0"/>
          </a:p>
        </p:txBody>
      </p:sp>
    </p:spTree>
    <p:extLst>
      <p:ext uri="{BB962C8B-B14F-4D97-AF65-F5344CB8AC3E}">
        <p14:creationId xmlns:p14="http://schemas.microsoft.com/office/powerpoint/2010/main" val="834783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A77A77-3D26-4ED3-B788-93FEC83281F0}"/>
              </a:ext>
            </a:extLst>
          </p:cNvPr>
          <p:cNvPicPr>
            <a:picLocks noChangeAspect="1"/>
          </p:cNvPicPr>
          <p:nvPr/>
        </p:nvPicPr>
        <p:blipFill rotWithShape="1">
          <a:blip r:embed="rId3">
            <a:extLst>
              <a:ext uri="{28A0092B-C50C-407E-A947-70E740481C1C}">
                <a14:useLocalDpi xmlns:a14="http://schemas.microsoft.com/office/drawing/2010/main" val="0"/>
              </a:ext>
            </a:extLst>
          </a:blip>
          <a:srcRect l="-1"/>
          <a:stretch/>
        </p:blipFill>
        <p:spPr>
          <a:xfrm>
            <a:off x="0" y="0"/>
            <a:ext cx="2950108" cy="6858000"/>
          </a:xfrm>
          <a:prstGeom prst="rect">
            <a:avLst/>
          </a:prstGeom>
        </p:spPr>
      </p:pic>
      <p:sp>
        <p:nvSpPr>
          <p:cNvPr id="2" name="Title 1">
            <a:extLst>
              <a:ext uri="{FF2B5EF4-FFF2-40B4-BE49-F238E27FC236}">
                <a16:creationId xmlns:a16="http://schemas.microsoft.com/office/drawing/2014/main" id="{B44D54C0-9939-43F3-8E5A-701789629DDF}"/>
              </a:ext>
            </a:extLst>
          </p:cNvPr>
          <p:cNvSpPr>
            <a:spLocks noGrp="1"/>
          </p:cNvSpPr>
          <p:nvPr>
            <p:ph type="title"/>
          </p:nvPr>
        </p:nvSpPr>
        <p:spPr>
          <a:xfrm>
            <a:off x="11742475" y="-918"/>
            <a:ext cx="367167" cy="581472"/>
          </a:xfrm>
        </p:spPr>
        <p:txBody>
          <a:bodyPr>
            <a:noAutofit/>
          </a:bodyPr>
          <a:lstStyle/>
          <a:p>
            <a:pPr algn="ctr"/>
            <a:r>
              <a:rPr lang="en-US" b="1" dirty="0"/>
              <a:t>j</a:t>
            </a:r>
            <a:endParaRPr lang="en-HK" b="1" dirty="0"/>
          </a:p>
        </p:txBody>
      </p:sp>
      <p:sp>
        <p:nvSpPr>
          <p:cNvPr id="28" name="Content Placeholder 2">
            <a:extLst>
              <a:ext uri="{FF2B5EF4-FFF2-40B4-BE49-F238E27FC236}">
                <a16:creationId xmlns:a16="http://schemas.microsoft.com/office/drawing/2014/main" id="{858CB242-6093-4A25-9C98-7475203E8885}"/>
              </a:ext>
            </a:extLst>
          </p:cNvPr>
          <p:cNvSpPr txBox="1">
            <a:spLocks/>
          </p:cNvSpPr>
          <p:nvPr/>
        </p:nvSpPr>
        <p:spPr>
          <a:xfrm>
            <a:off x="3357251" y="5190213"/>
            <a:ext cx="7729423" cy="1578095"/>
          </a:xfrm>
          <a:prstGeom prst="rect">
            <a:avLst/>
          </a:prstGeom>
          <a:ln w="12700">
            <a:solidFill>
              <a:srgbClr val="FF0000"/>
            </a:solidFill>
            <a:prstDash val="dash"/>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000" b="1" dirty="0"/>
              <a:t>describe</a:t>
            </a:r>
            <a:r>
              <a:rPr lang="en-US" sz="2000" dirty="0"/>
              <a:t> </a:t>
            </a:r>
            <a:r>
              <a:rPr lang="en-US" sz="2000" b="1" dirty="0"/>
              <a:t>two</a:t>
            </a:r>
            <a:r>
              <a:rPr lang="en-US" sz="2000" dirty="0"/>
              <a:t> </a:t>
            </a:r>
            <a:r>
              <a:rPr lang="en-US" sz="2000" b="1" dirty="0"/>
              <a:t>calls</a:t>
            </a:r>
            <a:r>
              <a:rPr lang="en-US" sz="2000" dirty="0"/>
              <a:t> to the selected </a:t>
            </a:r>
            <a:r>
              <a:rPr lang="en-US" sz="2000" b="1" dirty="0"/>
              <a:t>procedure identified in written response 3c</a:t>
            </a:r>
            <a:r>
              <a:rPr lang="en-US" sz="2000" dirty="0"/>
              <a:t>. Each call must pass a </a:t>
            </a:r>
            <a:r>
              <a:rPr lang="en-US" sz="2000" b="1" dirty="0"/>
              <a:t>different argument(s) </a:t>
            </a:r>
            <a:r>
              <a:rPr lang="en-US" sz="2000" dirty="0"/>
              <a:t>that</a:t>
            </a:r>
            <a:r>
              <a:rPr lang="en-US" sz="2000" b="1" dirty="0"/>
              <a:t> causes </a:t>
            </a:r>
            <a:r>
              <a:rPr lang="en-US" sz="2000" dirty="0"/>
              <a:t>a</a:t>
            </a:r>
            <a:r>
              <a:rPr lang="en-US" sz="2000" b="1" dirty="0"/>
              <a:t> different segment of code </a:t>
            </a:r>
            <a:r>
              <a:rPr lang="en-US" sz="2000" dirty="0"/>
              <a:t>in the algorithm </a:t>
            </a:r>
            <a:r>
              <a:rPr lang="en-US" sz="2000" b="1" dirty="0"/>
              <a:t>to execute</a:t>
            </a:r>
            <a:r>
              <a:rPr lang="en-US" sz="2000" dirty="0"/>
              <a:t>.</a:t>
            </a:r>
          </a:p>
          <a:p>
            <a:pPr>
              <a:spcBef>
                <a:spcPts val="600"/>
              </a:spcBef>
            </a:pPr>
            <a:r>
              <a:rPr lang="en-US" sz="2000" b="1" dirty="0"/>
              <a:t>describes</a:t>
            </a:r>
            <a:r>
              <a:rPr lang="en-US" sz="2000" dirty="0"/>
              <a:t> the </a:t>
            </a:r>
            <a:r>
              <a:rPr lang="en-US" sz="2000" b="1" dirty="0"/>
              <a:t>condition(s) being tested </a:t>
            </a:r>
            <a:r>
              <a:rPr lang="en-US" sz="2000" dirty="0"/>
              <a:t>by each call to the procedure.</a:t>
            </a:r>
          </a:p>
          <a:p>
            <a:pPr>
              <a:spcBef>
                <a:spcPts val="600"/>
              </a:spcBef>
            </a:pPr>
            <a:r>
              <a:rPr lang="en-US" sz="2000" dirty="0"/>
              <a:t>identifies the </a:t>
            </a:r>
            <a:r>
              <a:rPr lang="en-US" sz="2000" b="1" dirty="0"/>
              <a:t>result</a:t>
            </a:r>
            <a:r>
              <a:rPr lang="en-US" sz="2000" dirty="0"/>
              <a:t> of </a:t>
            </a:r>
            <a:r>
              <a:rPr lang="en-US" sz="2000" b="1" dirty="0"/>
              <a:t>each call</a:t>
            </a:r>
            <a:r>
              <a:rPr lang="en-US" sz="2000" dirty="0"/>
              <a:t>.</a:t>
            </a:r>
            <a:endParaRPr lang="en-HK" sz="2000" dirty="0"/>
          </a:p>
        </p:txBody>
      </p:sp>
      <p:sp>
        <p:nvSpPr>
          <p:cNvPr id="34" name="Content Placeholder 2">
            <a:extLst>
              <a:ext uri="{FF2B5EF4-FFF2-40B4-BE49-F238E27FC236}">
                <a16:creationId xmlns:a16="http://schemas.microsoft.com/office/drawing/2014/main" id="{C79787C6-7DCB-443C-A818-D0D72EB88EF2}"/>
              </a:ext>
            </a:extLst>
          </p:cNvPr>
          <p:cNvSpPr>
            <a:spLocks noGrp="1"/>
          </p:cNvSpPr>
          <p:nvPr>
            <p:ph idx="1"/>
          </p:nvPr>
        </p:nvSpPr>
        <p:spPr>
          <a:xfrm>
            <a:off x="2950108" y="0"/>
            <a:ext cx="9239301" cy="4448936"/>
          </a:xfrm>
        </p:spPr>
        <p:txBody>
          <a:bodyPr>
            <a:noAutofit/>
          </a:bodyPr>
          <a:lstStyle/>
          <a:p>
            <a:pPr marL="0" indent="0">
              <a:spcBef>
                <a:spcPts val="600"/>
              </a:spcBef>
              <a:buNone/>
            </a:pPr>
            <a:r>
              <a:rPr lang="en-US" sz="2000" b="1" dirty="0"/>
              <a:t>First call: </a:t>
            </a:r>
            <a:r>
              <a:rPr lang="en-US" sz="2000" dirty="0"/>
              <a:t>The first call of the procedure starts the program and will give the user </a:t>
            </a:r>
            <a:br>
              <a:rPr lang="en-US" sz="2000" dirty="0"/>
            </a:br>
            <a:r>
              <a:rPr lang="en-US" sz="2000" dirty="0"/>
              <a:t>multiple options to move forward within the program. This gives the user all options </a:t>
            </a:r>
            <a:br>
              <a:rPr lang="en-US" sz="2000" dirty="0"/>
            </a:br>
            <a:r>
              <a:rPr lang="en-US" sz="2000" dirty="0"/>
              <a:t>so that once the program is started the options will be the next step the user would need to use to end the program.</a:t>
            </a:r>
            <a:endParaRPr lang="en-US" sz="2000" i="1" dirty="0">
              <a:latin typeface="Courier New" panose="02070309020205020404" pitchFamily="49" charset="0"/>
              <a:cs typeface="Courier New" panose="02070309020205020404" pitchFamily="49" charset="0"/>
            </a:endParaRPr>
          </a:p>
          <a:p>
            <a:pPr marL="0" indent="0">
              <a:spcBef>
                <a:spcPts val="600"/>
              </a:spcBef>
              <a:buNone/>
            </a:pPr>
            <a:r>
              <a:rPr lang="en-US" sz="2000" b="1" dirty="0"/>
              <a:t>Second call: </a:t>
            </a:r>
            <a:r>
              <a:rPr lang="en-US" sz="2000" dirty="0"/>
              <a:t>The second call will give the options a key on the keyboard which will be numerical and start the game part of the program. This will give all the numerical options that are on the screen of the program a value and will connect you to a scenery that the user will need to be able to play to move on to another scenery by wining.</a:t>
            </a:r>
            <a:endParaRPr lang="en-US" sz="2000" i="1" dirty="0">
              <a:latin typeface="Courier New" panose="02070309020205020404" pitchFamily="49" charset="0"/>
              <a:cs typeface="Courier New" panose="02070309020205020404" pitchFamily="49" charset="0"/>
            </a:endParaRPr>
          </a:p>
          <a:p>
            <a:pPr marL="0" indent="0">
              <a:spcBef>
                <a:spcPts val="600"/>
              </a:spcBef>
              <a:buNone/>
            </a:pPr>
            <a:r>
              <a:rPr lang="en-US" sz="2000" b="1" dirty="0"/>
              <a:t>Condition(s) tested by first call: </a:t>
            </a:r>
            <a:r>
              <a:rPr lang="en-US" sz="2000" dirty="0"/>
              <a:t>The procedure will test that once at a certain point the program will due to the user wining, losing , or ending the program if the user would like to.</a:t>
            </a:r>
          </a:p>
          <a:p>
            <a:pPr marL="0" indent="0">
              <a:spcBef>
                <a:spcPts val="600"/>
              </a:spcBef>
              <a:buNone/>
            </a:pPr>
            <a:r>
              <a:rPr lang="en-US" sz="2000" b="1" dirty="0"/>
              <a:t>Condition(s) tested by second call: </a:t>
            </a:r>
            <a:r>
              <a:rPr lang="en-US" sz="2000" dirty="0"/>
              <a:t>The conditions tested were if a element was not part of the five lists it would give you a point into strikes and will start giving the user points to either win or lose the game part of the program.</a:t>
            </a:r>
          </a:p>
          <a:p>
            <a:pPr marL="0" indent="0">
              <a:spcBef>
                <a:spcPts val="600"/>
              </a:spcBef>
              <a:buNone/>
            </a:pPr>
            <a:r>
              <a:rPr lang="en-US" sz="2000" b="1" dirty="0"/>
              <a:t>Results of the first call:</a:t>
            </a:r>
            <a:r>
              <a:rPr lang="en-US" sz="2000" dirty="0"/>
              <a:t> the result of the first call will tell the user if you win or lose. </a:t>
            </a:r>
          </a:p>
          <a:p>
            <a:pPr marL="0" indent="0">
              <a:spcBef>
                <a:spcPts val="600"/>
              </a:spcBef>
              <a:buNone/>
            </a:pPr>
            <a:r>
              <a:rPr lang="en-US" sz="2000" b="1" dirty="0"/>
              <a:t>Results of the second call: </a:t>
            </a:r>
            <a:r>
              <a:rPr lang="en-US" sz="2000" dirty="0"/>
              <a:t>the result of the second call will give the user its option to play and win or lose or to end the program early.</a:t>
            </a:r>
          </a:p>
        </p:txBody>
      </p:sp>
      <p:sp>
        <p:nvSpPr>
          <p:cNvPr id="37" name="TextBox 33">
            <a:extLst>
              <a:ext uri="{FF2B5EF4-FFF2-40B4-BE49-F238E27FC236}">
                <a16:creationId xmlns:a16="http://schemas.microsoft.com/office/drawing/2014/main" id="{1DD62078-21C1-4B3B-A1C9-C51EF8E61EF4}"/>
              </a:ext>
            </a:extLst>
          </p:cNvPr>
          <p:cNvSpPr txBox="1"/>
          <p:nvPr/>
        </p:nvSpPr>
        <p:spPr>
          <a:xfrm>
            <a:off x="11790608" y="6091707"/>
            <a:ext cx="401392" cy="76629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a:t>?</a:t>
            </a:r>
            <a:endParaRPr lang="en-HK" sz="4000" b="1" dirty="0"/>
          </a:p>
        </p:txBody>
      </p:sp>
    </p:spTree>
    <p:extLst>
      <p:ext uri="{BB962C8B-B14F-4D97-AF65-F5344CB8AC3E}">
        <p14:creationId xmlns:p14="http://schemas.microsoft.com/office/powerpoint/2010/main" val="3265396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97554-DDE9-4098-AEEF-3565C28D85B8}"/>
              </a:ext>
            </a:extLst>
          </p:cNvPr>
          <p:cNvSpPr>
            <a:spLocks noGrp="1"/>
          </p:cNvSpPr>
          <p:nvPr>
            <p:ph type="title"/>
          </p:nvPr>
        </p:nvSpPr>
        <p:spPr>
          <a:xfrm>
            <a:off x="838199" y="94668"/>
            <a:ext cx="10515600" cy="1325563"/>
          </a:xfrm>
        </p:spPr>
        <p:txBody>
          <a:bodyPr/>
          <a:lstStyle/>
          <a:p>
            <a:r>
              <a:rPr lang="en-US" b="1" dirty="0"/>
              <a:t>Instructions</a:t>
            </a:r>
            <a:endParaRPr lang="en-HK" b="1" dirty="0"/>
          </a:p>
        </p:txBody>
      </p:sp>
      <p:sp>
        <p:nvSpPr>
          <p:cNvPr id="3" name="Content Placeholder 2">
            <a:extLst>
              <a:ext uri="{FF2B5EF4-FFF2-40B4-BE49-F238E27FC236}">
                <a16:creationId xmlns:a16="http://schemas.microsoft.com/office/drawing/2014/main" id="{8E9E725B-1ACB-4314-AB37-F922AC559779}"/>
              </a:ext>
            </a:extLst>
          </p:cNvPr>
          <p:cNvSpPr>
            <a:spLocks noGrp="1"/>
          </p:cNvSpPr>
          <p:nvPr>
            <p:ph idx="1"/>
          </p:nvPr>
        </p:nvSpPr>
        <p:spPr>
          <a:xfrm>
            <a:off x="345582" y="1420231"/>
            <a:ext cx="11500833" cy="5102918"/>
          </a:xfrm>
        </p:spPr>
        <p:txBody>
          <a:bodyPr>
            <a:normAutofit/>
          </a:bodyPr>
          <a:lstStyle/>
          <a:p>
            <a:pPr marL="342900" lvl="0" indent="-342900">
              <a:lnSpc>
                <a:spcPct val="115000"/>
              </a:lnSpc>
              <a:buFont typeface="+mj-lt"/>
              <a:buAutoNum type="arabicPeriod"/>
            </a:pPr>
            <a:r>
              <a:rPr lang="en-GB" sz="2400" dirty="0">
                <a:effectLst/>
                <a:latin typeface="Calibri" panose="020F0502020204030204" pitchFamily="34" charset="0"/>
                <a:ea typeface="PMingLiU" panose="02020500000000000000" pitchFamily="18" charset="-120"/>
                <a:cs typeface="Times New Roman" panose="02020603050405020304" pitchFamily="18" charset="0"/>
              </a:rPr>
              <a:t>You should only use this version if you cannot write on a pdf.</a:t>
            </a:r>
          </a:p>
          <a:p>
            <a:pPr marL="342900" lvl="0" indent="-342900">
              <a:lnSpc>
                <a:spcPct val="115000"/>
              </a:lnSpc>
              <a:buFont typeface="+mj-lt"/>
              <a:buAutoNum type="arabicPeriod"/>
            </a:pPr>
            <a:r>
              <a:rPr lang="en-GB" sz="2400" dirty="0">
                <a:effectLst/>
                <a:latin typeface="Calibri" panose="020F0502020204030204" pitchFamily="34" charset="0"/>
                <a:ea typeface="PMingLiU" panose="02020500000000000000" pitchFamily="18" charset="-120"/>
                <a:cs typeface="Times New Roman" panose="02020603050405020304" pitchFamily="18" charset="0"/>
              </a:rPr>
              <a:t>Read the criteria for this row on slides 3 - 4.</a:t>
            </a:r>
          </a:p>
          <a:p>
            <a:pPr marL="342900" lvl="0" indent="-342900">
              <a:lnSpc>
                <a:spcPct val="115000"/>
              </a:lnSpc>
              <a:buFont typeface="+mj-lt"/>
              <a:buAutoNum type="arabicPeriod"/>
            </a:pPr>
            <a:r>
              <a:rPr lang="en-HK" sz="2400" dirty="0">
                <a:latin typeface="Calibri" panose="020F0502020204030204" pitchFamily="34" charset="0"/>
                <a:ea typeface="PMingLiU" panose="02020500000000000000" pitchFamily="18" charset="-120"/>
                <a:cs typeface="Times New Roman" panose="02020603050405020304" pitchFamily="18" charset="0"/>
              </a:rPr>
              <a:t>Note the points on slide 5.</a:t>
            </a:r>
          </a:p>
          <a:p>
            <a:pPr marL="342900" lvl="0" indent="-342900">
              <a:lnSpc>
                <a:spcPct val="115000"/>
              </a:lnSpc>
              <a:buFont typeface="+mj-lt"/>
              <a:buAutoNum type="arabicPeriod"/>
            </a:pPr>
            <a:r>
              <a:rPr lang="en-GB" sz="2400" dirty="0">
                <a:effectLst/>
                <a:latin typeface="Calibri" panose="020F0502020204030204" pitchFamily="34" charset="0"/>
                <a:ea typeface="PMingLiU" panose="02020500000000000000" pitchFamily="18" charset="-120"/>
                <a:cs typeface="Times New Roman" panose="02020603050405020304" pitchFamily="18" charset="0"/>
              </a:rPr>
              <a:t>For each response </a:t>
            </a:r>
            <a:r>
              <a:rPr lang="en-GB" sz="2000" i="1" dirty="0">
                <a:effectLst/>
                <a:latin typeface="Calibri" panose="020F0502020204030204" pitchFamily="34" charset="0"/>
                <a:ea typeface="PMingLiU" panose="02020500000000000000" pitchFamily="18" charset="-120"/>
                <a:cs typeface="Times New Roman" panose="02020603050405020304" pitchFamily="18" charset="0"/>
              </a:rPr>
              <a:t>(slides 6 – 15)</a:t>
            </a:r>
            <a:r>
              <a:rPr lang="en-GB" sz="2400" dirty="0">
                <a:effectLst/>
                <a:latin typeface="Calibri" panose="020F0502020204030204" pitchFamily="34" charset="0"/>
                <a:ea typeface="PMingLiU" panose="02020500000000000000" pitchFamily="18" charset="-120"/>
                <a:cs typeface="Times New Roman" panose="02020603050405020304" pitchFamily="18" charset="0"/>
              </a:rPr>
              <a:t>:</a:t>
            </a:r>
            <a:endParaRPr lang="en-HK" sz="1600" dirty="0">
              <a:effectLst/>
              <a:latin typeface="Calibri" panose="020F0502020204030204" pitchFamily="34" charset="0"/>
              <a:ea typeface="PMingLiU" panose="02020500000000000000" pitchFamily="18" charset="-120"/>
              <a:cs typeface="Times New Roman" panose="02020603050405020304" pitchFamily="18" charset="0"/>
            </a:endParaRPr>
          </a:p>
          <a:p>
            <a:pPr marL="742950" lvl="1" indent="-285750">
              <a:lnSpc>
                <a:spcPct val="115000"/>
              </a:lnSpc>
              <a:buFont typeface="+mj-lt"/>
              <a:buAutoNum type="alphaLcPeriod"/>
            </a:pPr>
            <a:r>
              <a:rPr lang="en-GB" dirty="0">
                <a:effectLst/>
                <a:latin typeface="Calibri" panose="020F0502020204030204" pitchFamily="34" charset="0"/>
                <a:ea typeface="PMingLiU" panose="02020500000000000000" pitchFamily="18" charset="-120"/>
                <a:cs typeface="Times New Roman" panose="02020603050405020304" pitchFamily="18" charset="0"/>
              </a:rPr>
              <a:t>Underline any code, phrases or sentences that meet any of the criteria.</a:t>
            </a:r>
            <a:endParaRPr lang="en-HK" sz="1600" dirty="0">
              <a:effectLst/>
              <a:latin typeface="Calibri" panose="020F0502020204030204" pitchFamily="34" charset="0"/>
              <a:ea typeface="PMingLiU" panose="02020500000000000000" pitchFamily="18" charset="-120"/>
              <a:cs typeface="Times New Roman" panose="02020603050405020304" pitchFamily="18" charset="0"/>
            </a:endParaRPr>
          </a:p>
          <a:p>
            <a:pPr marL="742950" lvl="1" indent="-285750">
              <a:lnSpc>
                <a:spcPct val="115000"/>
              </a:lnSpc>
              <a:buFont typeface="+mj-lt"/>
              <a:buAutoNum type="alphaLcPeriod"/>
            </a:pPr>
            <a:r>
              <a:rPr lang="en-GB" dirty="0">
                <a:effectLst/>
                <a:latin typeface="Calibri" panose="020F0502020204030204" pitchFamily="34" charset="0"/>
                <a:ea typeface="PMingLiU" panose="02020500000000000000" pitchFamily="18" charset="-120"/>
                <a:cs typeface="Times New Roman" panose="02020603050405020304" pitchFamily="18" charset="0"/>
              </a:rPr>
              <a:t>Tick (</a:t>
            </a:r>
            <a:r>
              <a:rPr lang="en-GB" sz="2800" b="1" dirty="0">
                <a:solidFill>
                  <a:srgbClr val="00B050"/>
                </a:solidFill>
                <a:effectLst/>
                <a:latin typeface="Segoe UI Emoji" panose="020B0502040204020203" pitchFamily="34" charset="0"/>
                <a:ea typeface="PMingLiU" panose="02020500000000000000" pitchFamily="18" charset="-120"/>
                <a:cs typeface="Segoe UI Emoji" panose="020B0502040204020203" pitchFamily="34" charset="0"/>
              </a:rPr>
              <a:t>✔</a:t>
            </a:r>
            <a:r>
              <a:rPr lang="en-GB" dirty="0">
                <a:effectLst/>
                <a:latin typeface="Calibri" panose="020F0502020204030204" pitchFamily="34" charset="0"/>
                <a:ea typeface="PMingLiU" panose="02020500000000000000" pitchFamily="18" charset="-120"/>
                <a:cs typeface="Times New Roman" panose="02020603050405020304" pitchFamily="18" charset="0"/>
              </a:rPr>
              <a:t>) any criteria that are satisfied and cross (</a:t>
            </a:r>
            <a:r>
              <a:rPr lang="en-GB" sz="2800" b="1" dirty="0">
                <a:solidFill>
                  <a:srgbClr val="FF0000"/>
                </a:solidFill>
                <a:effectLst/>
                <a:latin typeface="Segoe UI Symbol" panose="020B0502040204020203" pitchFamily="34" charset="0"/>
                <a:ea typeface="PMingLiU" panose="02020500000000000000" pitchFamily="18" charset="-120"/>
                <a:cs typeface="Segoe UI Symbol" panose="020B0502040204020203" pitchFamily="34" charset="0"/>
              </a:rPr>
              <a:t>✘</a:t>
            </a:r>
            <a:r>
              <a:rPr lang="en-GB" dirty="0">
                <a:effectLst/>
                <a:latin typeface="Calibri" panose="020F0502020204030204" pitchFamily="34" charset="0"/>
                <a:ea typeface="PMingLiU" panose="02020500000000000000" pitchFamily="18" charset="-120"/>
                <a:cs typeface="Times New Roman" panose="02020603050405020304" pitchFamily="18" charset="0"/>
              </a:rPr>
              <a:t>) any criteria that are not satisfied.</a:t>
            </a:r>
            <a:endParaRPr lang="en-HK" sz="1600" dirty="0">
              <a:effectLst/>
              <a:latin typeface="Calibri" panose="020F0502020204030204" pitchFamily="34" charset="0"/>
              <a:ea typeface="PMingLiU" panose="02020500000000000000" pitchFamily="18" charset="-120"/>
              <a:cs typeface="Times New Roman" panose="02020603050405020304" pitchFamily="18" charset="0"/>
            </a:endParaRPr>
          </a:p>
          <a:p>
            <a:pPr marL="742950" lvl="1" indent="-285750">
              <a:lnSpc>
                <a:spcPct val="115000"/>
              </a:lnSpc>
              <a:spcAft>
                <a:spcPts val="1000"/>
              </a:spcAft>
              <a:buFont typeface="+mj-lt"/>
              <a:buAutoNum type="alphaLcPeriod"/>
            </a:pPr>
            <a:r>
              <a:rPr lang="en-GB" dirty="0">
                <a:effectLst/>
                <a:latin typeface="Calibri" panose="020F0502020204030204" pitchFamily="34" charset="0"/>
                <a:ea typeface="PMingLiU" panose="02020500000000000000" pitchFamily="18" charset="-120"/>
                <a:cs typeface="Times New Roman" panose="02020603050405020304" pitchFamily="18" charset="0"/>
              </a:rPr>
              <a:t>Write a </a:t>
            </a:r>
            <a:r>
              <a:rPr lang="en-GB" sz="2800" b="1" dirty="0">
                <a:solidFill>
                  <a:srgbClr val="00B050"/>
                </a:solidFill>
                <a:effectLst/>
                <a:latin typeface="Calibri" panose="020F0502020204030204" pitchFamily="34" charset="0"/>
                <a:ea typeface="PMingLiU" panose="02020500000000000000" pitchFamily="18" charset="-120"/>
                <a:cs typeface="Times New Roman" panose="02020603050405020304" pitchFamily="18" charset="0"/>
              </a:rPr>
              <a:t>1</a:t>
            </a:r>
            <a:r>
              <a:rPr lang="en-GB" dirty="0">
                <a:effectLst/>
                <a:latin typeface="Calibri" panose="020F0502020204030204" pitchFamily="34" charset="0"/>
                <a:ea typeface="PMingLiU" panose="02020500000000000000" pitchFamily="18" charset="-120"/>
                <a:cs typeface="Times New Roman" panose="02020603050405020304" pitchFamily="18" charset="0"/>
              </a:rPr>
              <a:t> in the bottom right corner if the response gets the mark for this row</a:t>
            </a:r>
            <a:r>
              <a:rPr lang="en-GB" sz="2000" i="1" dirty="0">
                <a:effectLst/>
                <a:latin typeface="Calibri" panose="020F0502020204030204" pitchFamily="34" charset="0"/>
                <a:ea typeface="PMingLiU" panose="02020500000000000000" pitchFamily="18" charset="-120"/>
                <a:cs typeface="Times New Roman" panose="02020603050405020304" pitchFamily="18" charset="0"/>
              </a:rPr>
              <a:t> (all criteria have been satisfied)</a:t>
            </a:r>
            <a:r>
              <a:rPr lang="en-GB" dirty="0">
                <a:effectLst/>
                <a:latin typeface="Calibri" panose="020F0502020204030204" pitchFamily="34" charset="0"/>
                <a:ea typeface="PMingLiU" panose="02020500000000000000" pitchFamily="18" charset="-120"/>
                <a:cs typeface="Times New Roman" panose="02020603050405020304" pitchFamily="18" charset="0"/>
              </a:rPr>
              <a:t>, otherwise write a </a:t>
            </a:r>
            <a:r>
              <a:rPr lang="en-GB" sz="2800" b="1" dirty="0">
                <a:solidFill>
                  <a:srgbClr val="FF0000"/>
                </a:solidFill>
                <a:effectLst/>
                <a:latin typeface="Calibri" panose="020F0502020204030204" pitchFamily="34" charset="0"/>
                <a:ea typeface="PMingLiU" panose="02020500000000000000" pitchFamily="18" charset="-120"/>
                <a:cs typeface="Times New Roman" panose="02020603050405020304" pitchFamily="18" charset="0"/>
              </a:rPr>
              <a:t>0</a:t>
            </a:r>
            <a:r>
              <a:rPr lang="en-GB" dirty="0">
                <a:effectLst/>
                <a:latin typeface="Calibri" panose="020F0502020204030204" pitchFamily="34" charset="0"/>
                <a:ea typeface="PMingLiU" panose="02020500000000000000" pitchFamily="18" charset="-120"/>
                <a:cs typeface="Times New Roman" panose="02020603050405020304" pitchFamily="18" charset="0"/>
              </a:rPr>
              <a:t>.</a:t>
            </a:r>
          </a:p>
          <a:p>
            <a:pPr marL="285750" indent="-285750">
              <a:lnSpc>
                <a:spcPct val="115000"/>
              </a:lnSpc>
              <a:spcAft>
                <a:spcPts val="1000"/>
              </a:spcAft>
              <a:buFont typeface="+mj-lt"/>
              <a:buAutoNum type="arabicPeriod"/>
            </a:pPr>
            <a:r>
              <a:rPr lang="en-HK" sz="2400" dirty="0">
                <a:latin typeface="Calibri" panose="020F0502020204030204" pitchFamily="34" charset="0"/>
                <a:ea typeface="PMingLiU" panose="02020500000000000000" pitchFamily="18" charset="-120"/>
                <a:cs typeface="Times New Roman" panose="02020603050405020304" pitchFamily="18" charset="0"/>
              </a:rPr>
              <a:t>When finished, save this presentation as a pdf with 2 slides to a page and submit this file.</a:t>
            </a:r>
          </a:p>
        </p:txBody>
      </p:sp>
    </p:spTree>
    <p:extLst>
      <p:ext uri="{BB962C8B-B14F-4D97-AF65-F5344CB8AC3E}">
        <p14:creationId xmlns:p14="http://schemas.microsoft.com/office/powerpoint/2010/main" val="483261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5BAEB-6BD4-4960-9233-30DAFCB8E589}"/>
              </a:ext>
            </a:extLst>
          </p:cNvPr>
          <p:cNvSpPr>
            <a:spLocks noGrp="1"/>
          </p:cNvSpPr>
          <p:nvPr>
            <p:ph type="title"/>
          </p:nvPr>
        </p:nvSpPr>
        <p:spPr>
          <a:xfrm>
            <a:off x="793124" y="10262"/>
            <a:ext cx="10515600" cy="1148838"/>
          </a:xfrm>
        </p:spPr>
        <p:txBody>
          <a:bodyPr/>
          <a:lstStyle/>
          <a:p>
            <a:r>
              <a:rPr lang="en-HK" dirty="0"/>
              <a:t>Scoring Criteria</a:t>
            </a:r>
          </a:p>
        </p:txBody>
      </p:sp>
      <p:sp>
        <p:nvSpPr>
          <p:cNvPr id="3" name="Content Placeholder 2">
            <a:extLst>
              <a:ext uri="{FF2B5EF4-FFF2-40B4-BE49-F238E27FC236}">
                <a16:creationId xmlns:a16="http://schemas.microsoft.com/office/drawing/2014/main" id="{4CF8766A-CC7D-4583-9B9E-5013CA1FF209}"/>
              </a:ext>
            </a:extLst>
          </p:cNvPr>
          <p:cNvSpPr>
            <a:spLocks noGrp="1"/>
          </p:cNvSpPr>
          <p:nvPr>
            <p:ph idx="1"/>
          </p:nvPr>
        </p:nvSpPr>
        <p:spPr>
          <a:xfrm>
            <a:off x="540913" y="1442434"/>
            <a:ext cx="11146663" cy="5183746"/>
          </a:xfrm>
        </p:spPr>
        <p:txBody>
          <a:bodyPr>
            <a:normAutofit fontScale="85000" lnSpcReduction="20000"/>
          </a:bodyPr>
          <a:lstStyle/>
          <a:p>
            <a:r>
              <a:rPr lang="en-US" sz="3200" dirty="0"/>
              <a:t>The written response:</a:t>
            </a:r>
          </a:p>
          <a:p>
            <a:pPr lvl="1"/>
            <a:r>
              <a:rPr lang="en-US" sz="2800" b="1" dirty="0"/>
              <a:t>describe</a:t>
            </a:r>
            <a:r>
              <a:rPr lang="en-US" sz="2800" dirty="0"/>
              <a:t> </a:t>
            </a:r>
            <a:r>
              <a:rPr lang="en-US" sz="2800" b="1" dirty="0"/>
              <a:t>two</a:t>
            </a:r>
            <a:r>
              <a:rPr lang="en-US" sz="2800" dirty="0"/>
              <a:t> </a:t>
            </a:r>
            <a:r>
              <a:rPr lang="en-US" sz="2800" b="1" dirty="0"/>
              <a:t>calls</a:t>
            </a:r>
            <a:r>
              <a:rPr lang="en-US" sz="2800" dirty="0"/>
              <a:t> to the selected </a:t>
            </a:r>
            <a:r>
              <a:rPr lang="en-US" sz="2800" b="1" dirty="0"/>
              <a:t>procedure identified in written response 3c</a:t>
            </a:r>
            <a:r>
              <a:rPr lang="en-US" sz="2800" dirty="0"/>
              <a:t>. Each call must pass a </a:t>
            </a:r>
            <a:r>
              <a:rPr lang="en-US" sz="2800" b="1" dirty="0"/>
              <a:t>different argument(s) </a:t>
            </a:r>
            <a:r>
              <a:rPr lang="en-US" sz="2800" dirty="0"/>
              <a:t>that</a:t>
            </a:r>
            <a:r>
              <a:rPr lang="en-US" sz="2800" b="1" dirty="0"/>
              <a:t> causes </a:t>
            </a:r>
            <a:r>
              <a:rPr lang="en-US" sz="2800" dirty="0"/>
              <a:t>a</a:t>
            </a:r>
            <a:r>
              <a:rPr lang="en-US" sz="2800" b="1" dirty="0"/>
              <a:t> different segment of code </a:t>
            </a:r>
            <a:r>
              <a:rPr lang="en-US" sz="2800" dirty="0"/>
              <a:t>in the algorithm </a:t>
            </a:r>
            <a:r>
              <a:rPr lang="en-US" sz="2800" b="1" dirty="0"/>
              <a:t>to execute</a:t>
            </a:r>
            <a:r>
              <a:rPr lang="en-US" sz="2800" dirty="0"/>
              <a:t>.</a:t>
            </a:r>
          </a:p>
          <a:p>
            <a:pPr lvl="2"/>
            <a:r>
              <a:rPr lang="en-US" sz="2400" dirty="0">
                <a:solidFill>
                  <a:srgbClr val="FF0000"/>
                </a:solidFill>
              </a:rPr>
              <a:t>Notes:</a:t>
            </a:r>
          </a:p>
          <a:p>
            <a:pPr lvl="3"/>
            <a:r>
              <a:rPr lang="en-US" sz="2200" dirty="0">
                <a:solidFill>
                  <a:srgbClr val="FF0000"/>
                </a:solidFill>
              </a:rPr>
              <a:t>For this to be true the procedure must require “at least one parameter that has an effect on the functionality of the procedure” </a:t>
            </a:r>
            <a:r>
              <a:rPr lang="en-US" i="1" dirty="0">
                <a:solidFill>
                  <a:srgbClr val="FF0000"/>
                </a:solidFill>
              </a:rPr>
              <a:t>(as mentioned in Row 4 - Procedural Abstraction)</a:t>
            </a:r>
            <a:r>
              <a:rPr lang="en-US" sz="2200" dirty="0">
                <a:solidFill>
                  <a:srgbClr val="FF0000"/>
                </a:solidFill>
              </a:rPr>
              <a:t>.</a:t>
            </a:r>
          </a:p>
          <a:p>
            <a:pPr lvl="3"/>
            <a:r>
              <a:rPr lang="en-US" sz="2200" dirty="0">
                <a:solidFill>
                  <a:srgbClr val="FF0000"/>
                </a:solidFill>
              </a:rPr>
              <a:t>The procedure does not necessarily have to be student developed but one would assume that the code must be a “student developed algorithm”.</a:t>
            </a:r>
          </a:p>
          <a:p>
            <a:pPr lvl="3"/>
            <a:r>
              <a:rPr lang="en-US" sz="2200" dirty="0">
                <a:solidFill>
                  <a:srgbClr val="FF0000"/>
                </a:solidFill>
              </a:rPr>
              <a:t>The easiest way to do this is to use some form of </a:t>
            </a:r>
            <a:r>
              <a:rPr lang="en-US" sz="2200" i="1" dirty="0">
                <a:solidFill>
                  <a:srgbClr val="FF0000"/>
                </a:solidFill>
                <a:latin typeface="Courier New" panose="02070309020205020404" pitchFamily="49" charset="0"/>
                <a:cs typeface="Courier New" panose="02070309020205020404" pitchFamily="49" charset="0"/>
              </a:rPr>
              <a:t>if</a:t>
            </a:r>
            <a:r>
              <a:rPr lang="en-US" sz="2200" dirty="0">
                <a:solidFill>
                  <a:srgbClr val="FF0000"/>
                </a:solidFill>
              </a:rPr>
              <a:t> structure, where an </a:t>
            </a:r>
            <a:r>
              <a:rPr lang="en-US" sz="2200" i="1" dirty="0">
                <a:solidFill>
                  <a:srgbClr val="FF0000"/>
                </a:solidFill>
                <a:latin typeface="Courier New" panose="02070309020205020404" pitchFamily="49" charset="0"/>
                <a:cs typeface="Courier New" panose="02070309020205020404" pitchFamily="49" charset="0"/>
              </a:rPr>
              <a:t>if</a:t>
            </a:r>
            <a:r>
              <a:rPr lang="en-US" sz="2200" dirty="0">
                <a:solidFill>
                  <a:srgbClr val="FF0000"/>
                </a:solidFill>
              </a:rPr>
              <a:t> condition directly, or indirectly, involving at least 1 procedure parameter is </a:t>
            </a:r>
            <a:r>
              <a:rPr lang="en-US" sz="2200" i="1" dirty="0">
                <a:solidFill>
                  <a:srgbClr val="FF0000"/>
                </a:solidFill>
                <a:latin typeface="Courier New" panose="02070309020205020404" pitchFamily="49" charset="0"/>
                <a:cs typeface="Courier New" panose="02070309020205020404" pitchFamily="49" charset="0"/>
              </a:rPr>
              <a:t>true</a:t>
            </a:r>
            <a:r>
              <a:rPr lang="en-US" sz="2200" dirty="0">
                <a:solidFill>
                  <a:srgbClr val="FF0000"/>
                </a:solidFill>
              </a:rPr>
              <a:t> with one call but </a:t>
            </a:r>
            <a:r>
              <a:rPr lang="en-US" sz="2200" i="1" dirty="0">
                <a:solidFill>
                  <a:srgbClr val="FF0000"/>
                </a:solidFill>
                <a:latin typeface="Courier New" panose="02070309020205020404" pitchFamily="49" charset="0"/>
                <a:cs typeface="Courier New" panose="02070309020205020404" pitchFamily="49" charset="0"/>
              </a:rPr>
              <a:t>false</a:t>
            </a:r>
            <a:r>
              <a:rPr lang="en-US" sz="2200" dirty="0">
                <a:solidFill>
                  <a:srgbClr val="FF0000"/>
                </a:solidFill>
              </a:rPr>
              <a:t> with the other </a:t>
            </a:r>
            <a:r>
              <a:rPr lang="en-US" sz="1900" i="1" dirty="0">
                <a:solidFill>
                  <a:srgbClr val="FF0000"/>
                </a:solidFill>
              </a:rPr>
              <a:t>(so that the </a:t>
            </a:r>
            <a:r>
              <a:rPr lang="en-US" sz="1900" i="1" dirty="0">
                <a:solidFill>
                  <a:srgbClr val="FF0000"/>
                </a:solidFill>
                <a:latin typeface="Courier New" panose="02070309020205020404" pitchFamily="49" charset="0"/>
                <a:cs typeface="Courier New" panose="02070309020205020404" pitchFamily="49" charset="0"/>
              </a:rPr>
              <a:t>if</a:t>
            </a:r>
            <a:r>
              <a:rPr lang="en-US" sz="1900" i="1" dirty="0">
                <a:solidFill>
                  <a:srgbClr val="FF0000"/>
                </a:solidFill>
              </a:rPr>
              <a:t> body code is only executed when the </a:t>
            </a:r>
            <a:r>
              <a:rPr lang="en-US" sz="1900" i="1" dirty="0">
                <a:solidFill>
                  <a:srgbClr val="FF0000"/>
                </a:solidFill>
                <a:latin typeface="Courier New" panose="02070309020205020404" pitchFamily="49" charset="0"/>
                <a:cs typeface="Courier New" panose="02070309020205020404" pitchFamily="49" charset="0"/>
              </a:rPr>
              <a:t>if</a:t>
            </a:r>
            <a:r>
              <a:rPr lang="en-US" sz="1900" i="1" dirty="0">
                <a:solidFill>
                  <a:srgbClr val="FF0000"/>
                </a:solidFill>
              </a:rPr>
              <a:t> condition is </a:t>
            </a:r>
            <a:r>
              <a:rPr lang="en-US" sz="1900" i="1" dirty="0">
                <a:solidFill>
                  <a:srgbClr val="FF0000"/>
                </a:solidFill>
                <a:latin typeface="Courier New" panose="02070309020205020404" pitchFamily="49" charset="0"/>
                <a:cs typeface="Courier New" panose="02070309020205020404" pitchFamily="49" charset="0"/>
              </a:rPr>
              <a:t>true</a:t>
            </a:r>
            <a:r>
              <a:rPr lang="en-US" sz="1900" i="1" dirty="0">
                <a:solidFill>
                  <a:srgbClr val="FF0000"/>
                </a:solidFill>
              </a:rPr>
              <a:t> but not with the other)</a:t>
            </a:r>
            <a:r>
              <a:rPr lang="en-US" sz="2200" dirty="0">
                <a:solidFill>
                  <a:srgbClr val="FF0000"/>
                </a:solidFill>
              </a:rPr>
              <a:t>. </a:t>
            </a:r>
          </a:p>
          <a:p>
            <a:pPr lvl="4"/>
            <a:r>
              <a:rPr lang="en-US" sz="2200" dirty="0">
                <a:solidFill>
                  <a:srgbClr val="FF0000"/>
                </a:solidFill>
              </a:rPr>
              <a:t>A loop is possible, but the loop would have to iterate with one call but not at all with the other call </a:t>
            </a:r>
            <a:r>
              <a:rPr lang="en-US" sz="1900" i="1" dirty="0">
                <a:solidFill>
                  <a:srgbClr val="FF0000"/>
                </a:solidFill>
              </a:rPr>
              <a:t>(so that the loop body code is executed with one call but not with the other)</a:t>
            </a:r>
            <a:r>
              <a:rPr lang="en-US" sz="2200" dirty="0">
                <a:solidFill>
                  <a:srgbClr val="FF0000"/>
                </a:solidFill>
              </a:rPr>
              <a:t>. </a:t>
            </a:r>
          </a:p>
          <a:p>
            <a:pPr lvl="3"/>
            <a:r>
              <a:rPr lang="en-US" sz="2200" dirty="0">
                <a:solidFill>
                  <a:srgbClr val="FF0000"/>
                </a:solidFill>
              </a:rPr>
              <a:t>The 2 calls, the conditions being tested, and the identified results must be true in relation to the identified procedure.</a:t>
            </a:r>
          </a:p>
          <a:p>
            <a:pPr lvl="1"/>
            <a:r>
              <a:rPr lang="en-US" sz="2800" b="1" dirty="0"/>
              <a:t>describes</a:t>
            </a:r>
            <a:r>
              <a:rPr lang="en-US" sz="2800" dirty="0"/>
              <a:t> the </a:t>
            </a:r>
            <a:r>
              <a:rPr lang="en-US" sz="2800" b="1" dirty="0"/>
              <a:t>condition(s) being tested </a:t>
            </a:r>
            <a:r>
              <a:rPr lang="en-US" sz="2800" dirty="0"/>
              <a:t>by each call to the procedure.</a:t>
            </a:r>
          </a:p>
          <a:p>
            <a:pPr lvl="1"/>
            <a:r>
              <a:rPr lang="en-US" sz="2800" dirty="0"/>
              <a:t>identifies the </a:t>
            </a:r>
            <a:r>
              <a:rPr lang="en-US" sz="2800" b="1" dirty="0"/>
              <a:t>result</a:t>
            </a:r>
            <a:r>
              <a:rPr lang="en-US" sz="2800" dirty="0"/>
              <a:t> of </a:t>
            </a:r>
            <a:r>
              <a:rPr lang="en-US" sz="2800" b="1" dirty="0"/>
              <a:t>each call</a:t>
            </a:r>
            <a:r>
              <a:rPr lang="en-US" sz="2800" dirty="0"/>
              <a:t>.</a:t>
            </a:r>
            <a:endParaRPr lang="en-HK" sz="2800" dirty="0"/>
          </a:p>
        </p:txBody>
      </p:sp>
      <p:sp>
        <p:nvSpPr>
          <p:cNvPr id="5" name="Rectangle 4">
            <a:extLst>
              <a:ext uri="{FF2B5EF4-FFF2-40B4-BE49-F238E27FC236}">
                <a16:creationId xmlns:a16="http://schemas.microsoft.com/office/drawing/2014/main" id="{4B6ACCE0-7C6E-4937-A066-E7771AB1273B}"/>
              </a:ext>
            </a:extLst>
          </p:cNvPr>
          <p:cNvSpPr/>
          <p:nvPr/>
        </p:nvSpPr>
        <p:spPr>
          <a:xfrm>
            <a:off x="1506829" y="2614411"/>
            <a:ext cx="10144258" cy="2846231"/>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Tree>
    <p:extLst>
      <p:ext uri="{BB962C8B-B14F-4D97-AF65-F5344CB8AC3E}">
        <p14:creationId xmlns:p14="http://schemas.microsoft.com/office/powerpoint/2010/main" val="1256679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206A0-BB96-4E44-B44C-4494F385CBF7}"/>
              </a:ext>
            </a:extLst>
          </p:cNvPr>
          <p:cNvSpPr>
            <a:spLocks noGrp="1"/>
          </p:cNvSpPr>
          <p:nvPr>
            <p:ph type="title"/>
          </p:nvPr>
        </p:nvSpPr>
        <p:spPr/>
        <p:txBody>
          <a:bodyPr/>
          <a:lstStyle/>
          <a:p>
            <a:r>
              <a:rPr lang="en-HK" dirty="0"/>
              <a:t>Decision Rules</a:t>
            </a:r>
          </a:p>
        </p:txBody>
      </p:sp>
      <p:sp>
        <p:nvSpPr>
          <p:cNvPr id="3" name="Content Placeholder 2">
            <a:extLst>
              <a:ext uri="{FF2B5EF4-FFF2-40B4-BE49-F238E27FC236}">
                <a16:creationId xmlns:a16="http://schemas.microsoft.com/office/drawing/2014/main" id="{803F9D34-47DB-43E8-A0F5-0B6CAB40F6A9}"/>
              </a:ext>
            </a:extLst>
          </p:cNvPr>
          <p:cNvSpPr>
            <a:spLocks noGrp="1"/>
          </p:cNvSpPr>
          <p:nvPr>
            <p:ph idx="1"/>
          </p:nvPr>
        </p:nvSpPr>
        <p:spPr/>
        <p:txBody>
          <a:bodyPr>
            <a:normAutofit/>
          </a:bodyPr>
          <a:lstStyle/>
          <a:p>
            <a:r>
              <a:rPr lang="en-US" sz="2400" dirty="0"/>
              <a:t>Consider ONLY written response 3c when scoring this point. </a:t>
            </a:r>
          </a:p>
          <a:p>
            <a:r>
              <a:rPr lang="en-US" sz="2400" dirty="0"/>
              <a:t>Responses that do not earn the point in row 4 may still earn the point in this row.</a:t>
            </a:r>
          </a:p>
          <a:p>
            <a:r>
              <a:rPr lang="en-US" sz="2400" dirty="0"/>
              <a:t>Do NOT award a point if any one or more of the following is true: </a:t>
            </a:r>
          </a:p>
          <a:p>
            <a:pPr lvl="1"/>
            <a:r>
              <a:rPr lang="en-US" sz="2000" dirty="0"/>
              <a:t>A procedure is not identified in written response 3c or the procedure does not have a parameter.</a:t>
            </a:r>
          </a:p>
          <a:p>
            <a:pPr lvl="1"/>
            <a:r>
              <a:rPr lang="en-US" sz="2000" dirty="0"/>
              <a:t>The written response for 3d does not apply to the procedure in 3c.</a:t>
            </a:r>
          </a:p>
          <a:p>
            <a:pPr lvl="1"/>
            <a:r>
              <a:rPr lang="en-US" sz="2000" dirty="0"/>
              <a:t>The two calls cause the same segment of code in the algorithm to execute even if the result is different.</a:t>
            </a:r>
          </a:p>
          <a:p>
            <a:pPr lvl="1"/>
            <a:r>
              <a:rPr lang="en-US" sz="2000" dirty="0"/>
              <a:t>The response describes conditions being tested that are implausible, inaccurate, or inconsistent with the program.</a:t>
            </a:r>
          </a:p>
          <a:p>
            <a:pPr lvl="1"/>
            <a:r>
              <a:rPr lang="en-US" sz="2000" dirty="0"/>
              <a:t>The identified results of either call are implausible, inaccurate, or inconsistent with the program.</a:t>
            </a:r>
            <a:endParaRPr lang="en-HK" sz="2000" dirty="0"/>
          </a:p>
        </p:txBody>
      </p:sp>
    </p:spTree>
    <p:extLst>
      <p:ext uri="{BB962C8B-B14F-4D97-AF65-F5344CB8AC3E}">
        <p14:creationId xmlns:p14="http://schemas.microsoft.com/office/powerpoint/2010/main" val="1764273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F6E4-1944-4E01-9D40-2DE428A5C48B}"/>
              </a:ext>
            </a:extLst>
          </p:cNvPr>
          <p:cNvSpPr>
            <a:spLocks noGrp="1"/>
          </p:cNvSpPr>
          <p:nvPr>
            <p:ph type="title"/>
          </p:nvPr>
        </p:nvSpPr>
        <p:spPr>
          <a:xfrm>
            <a:off x="838200" y="307171"/>
            <a:ext cx="10515600" cy="864807"/>
          </a:xfrm>
        </p:spPr>
        <p:txBody>
          <a:bodyPr/>
          <a:lstStyle/>
          <a:p>
            <a:r>
              <a:rPr lang="en-US" dirty="0"/>
              <a:t>My Recommendations:</a:t>
            </a:r>
            <a:endParaRPr lang="en-HK" dirty="0"/>
          </a:p>
        </p:txBody>
      </p:sp>
      <p:sp>
        <p:nvSpPr>
          <p:cNvPr id="3" name="Content Placeholder 2">
            <a:extLst>
              <a:ext uri="{FF2B5EF4-FFF2-40B4-BE49-F238E27FC236}">
                <a16:creationId xmlns:a16="http://schemas.microsoft.com/office/drawing/2014/main" id="{08AE6DBF-E545-4070-B236-51176BAF9A4D}"/>
              </a:ext>
            </a:extLst>
          </p:cNvPr>
          <p:cNvSpPr>
            <a:spLocks noGrp="1"/>
          </p:cNvSpPr>
          <p:nvPr>
            <p:ph idx="1"/>
          </p:nvPr>
        </p:nvSpPr>
        <p:spPr>
          <a:xfrm>
            <a:off x="141667" y="1526145"/>
            <a:ext cx="11908665" cy="4726547"/>
          </a:xfrm>
        </p:spPr>
        <p:txBody>
          <a:bodyPr>
            <a:normAutofit fontScale="92500" lnSpcReduction="20000"/>
          </a:bodyPr>
          <a:lstStyle/>
          <a:p>
            <a:pPr marL="342900" indent="-342900">
              <a:buAutoNum type="arabicPeriod"/>
            </a:pPr>
            <a:r>
              <a:rPr lang="en-US" b="1" dirty="0"/>
              <a:t>C</a:t>
            </a:r>
            <a:r>
              <a:rPr lang="en-US" sz="2800" b="1" dirty="0"/>
              <a:t>alls</a:t>
            </a:r>
            <a:r>
              <a:rPr lang="en-US" sz="2800" dirty="0"/>
              <a:t>: What </a:t>
            </a:r>
            <a:r>
              <a:rPr lang="en-US" sz="2800" b="1" dirty="0"/>
              <a:t>specific</a:t>
            </a:r>
            <a:r>
              <a:rPr lang="en-US" sz="2800" dirty="0"/>
              <a:t> parameter values wil</a:t>
            </a:r>
            <a:r>
              <a:rPr lang="en-US" dirty="0"/>
              <a:t>l you use?</a:t>
            </a:r>
            <a:endParaRPr lang="en-US" sz="2800" dirty="0"/>
          </a:p>
          <a:p>
            <a:pPr lvl="1"/>
            <a:r>
              <a:rPr lang="en-US" i="1" dirty="0"/>
              <a:t>e.g. Instead of stating something general like “a valid/invalid number in/outside of the range 0 – 20”, state actual specific values like </a:t>
            </a:r>
            <a:r>
              <a:rPr lang="en-US" b="1" dirty="0"/>
              <a:t>5</a:t>
            </a:r>
            <a:r>
              <a:rPr lang="en-US" i="1" dirty="0"/>
              <a:t> and </a:t>
            </a:r>
            <a:r>
              <a:rPr lang="en-US" b="1" dirty="0"/>
              <a:t>-1</a:t>
            </a:r>
            <a:r>
              <a:rPr lang="en-US" i="1" dirty="0"/>
              <a:t>.</a:t>
            </a:r>
          </a:p>
          <a:p>
            <a:pPr marL="342900" indent="-342900">
              <a:buAutoNum type="arabicPeriod"/>
            </a:pPr>
            <a:endParaRPr lang="en-US" dirty="0"/>
          </a:p>
          <a:p>
            <a:pPr marL="342900" indent="-342900">
              <a:buAutoNum type="arabicPeriod"/>
            </a:pPr>
            <a:r>
              <a:rPr lang="en-US" b="1" dirty="0"/>
              <a:t>Conditions</a:t>
            </a:r>
            <a:r>
              <a:rPr lang="en-US" dirty="0"/>
              <a:t>: What do you believe “</a:t>
            </a:r>
            <a:r>
              <a:rPr lang="en-US" b="1" dirty="0"/>
              <a:t>should</a:t>
            </a:r>
            <a:r>
              <a:rPr lang="en-US" dirty="0"/>
              <a:t>” happen?</a:t>
            </a:r>
          </a:p>
          <a:p>
            <a:pPr marL="342900" indent="-342900">
              <a:buAutoNum type="arabicPeriod"/>
            </a:pPr>
            <a:endParaRPr lang="en-US" dirty="0"/>
          </a:p>
          <a:p>
            <a:pPr marL="342900" indent="-342900">
              <a:buAutoNum type="arabicPeriod"/>
            </a:pPr>
            <a:r>
              <a:rPr lang="en-US" b="1" dirty="0"/>
              <a:t>Results</a:t>
            </a:r>
            <a:r>
              <a:rPr lang="en-US" dirty="0"/>
              <a:t>: What happen</a:t>
            </a:r>
            <a:r>
              <a:rPr lang="en-US" b="1" dirty="0"/>
              <a:t>ed</a:t>
            </a:r>
            <a:r>
              <a:rPr lang="en-US" dirty="0"/>
              <a:t>? </a:t>
            </a:r>
          </a:p>
          <a:p>
            <a:pPr lvl="1"/>
            <a:r>
              <a:rPr lang="en-US" dirty="0"/>
              <a:t>Use the past tense </a:t>
            </a:r>
            <a:r>
              <a:rPr lang="en-US" sz="2200" dirty="0"/>
              <a:t>(</a:t>
            </a:r>
            <a:r>
              <a:rPr lang="en-US" sz="2200" i="1" dirty="0"/>
              <a:t>e.g. “-ed”)</a:t>
            </a:r>
            <a:r>
              <a:rPr lang="en-US" i="1" dirty="0"/>
              <a:t> and a</a:t>
            </a:r>
            <a:r>
              <a:rPr lang="en-US" dirty="0"/>
              <a:t>void using the future or present tense, or predicting </a:t>
            </a:r>
            <a:br>
              <a:rPr lang="en-US" dirty="0"/>
            </a:br>
            <a:r>
              <a:rPr lang="en-US" sz="2200" i="1" dirty="0"/>
              <a:t>(e.g. avoid using the words “will”, “should” or “would”)</a:t>
            </a:r>
            <a:r>
              <a:rPr lang="en-US" dirty="0"/>
              <a:t>.</a:t>
            </a:r>
          </a:p>
          <a:p>
            <a:pPr marL="1200150" lvl="2" indent="-285750"/>
            <a:r>
              <a:rPr lang="en-US" sz="2200" i="1" dirty="0"/>
              <a:t>e.g. Instead of writing “… will get a card” or “… will definitely lose”, write “</a:t>
            </a:r>
            <a:r>
              <a:rPr lang="en-US" sz="2200" b="1" i="1" dirty="0"/>
              <a:t>… got a card</a:t>
            </a:r>
            <a:r>
              <a:rPr lang="en-US" sz="2200" i="1" dirty="0"/>
              <a:t>” and “</a:t>
            </a:r>
            <a:r>
              <a:rPr lang="en-US" sz="2200" b="1" i="1" dirty="0"/>
              <a:t>…</a:t>
            </a:r>
            <a:r>
              <a:rPr lang="en-US" sz="2200" i="1" dirty="0"/>
              <a:t> </a:t>
            </a:r>
            <a:r>
              <a:rPr lang="en-US" sz="2200" b="1" i="1" dirty="0"/>
              <a:t>loses</a:t>
            </a:r>
            <a:r>
              <a:rPr lang="en-US" sz="2200" i="1" dirty="0"/>
              <a:t>”.</a:t>
            </a:r>
          </a:p>
          <a:p>
            <a:pPr marL="742950" lvl="1" indent="-285750">
              <a:buFont typeface="Arial" panose="020B0604020202020204" pitchFamily="34" charset="0"/>
              <a:buChar char="•"/>
            </a:pPr>
            <a:endParaRPr lang="en-US" dirty="0"/>
          </a:p>
          <a:p>
            <a:pPr marL="1200150" lvl="2" indent="-285750"/>
            <a:r>
              <a:rPr lang="en-US" sz="2400" b="1" dirty="0"/>
              <a:t>However, as you will see, not following these recommendations does not automatically lead to a point deduction but doing so will help you fit the requirements more comfortably.</a:t>
            </a:r>
            <a:endParaRPr lang="en-HK" sz="2400" b="1" dirty="0"/>
          </a:p>
          <a:p>
            <a:endParaRPr lang="en-HK" dirty="0"/>
          </a:p>
        </p:txBody>
      </p:sp>
    </p:spTree>
    <p:extLst>
      <p:ext uri="{BB962C8B-B14F-4D97-AF65-F5344CB8AC3E}">
        <p14:creationId xmlns:p14="http://schemas.microsoft.com/office/powerpoint/2010/main" val="162410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01C5D-E515-4BD5-93E4-E71B074170B2}"/>
              </a:ext>
            </a:extLst>
          </p:cNvPr>
          <p:cNvSpPr>
            <a:spLocks noGrp="1"/>
          </p:cNvSpPr>
          <p:nvPr>
            <p:ph type="title"/>
          </p:nvPr>
        </p:nvSpPr>
        <p:spPr/>
        <p:txBody>
          <a:bodyPr/>
          <a:lstStyle/>
          <a:p>
            <a:r>
              <a:rPr lang="en-US" dirty="0"/>
              <a:t>Important Note</a:t>
            </a:r>
            <a:endParaRPr lang="en-HK" dirty="0"/>
          </a:p>
        </p:txBody>
      </p:sp>
      <p:sp>
        <p:nvSpPr>
          <p:cNvPr id="3" name="Content Placeholder 2">
            <a:extLst>
              <a:ext uri="{FF2B5EF4-FFF2-40B4-BE49-F238E27FC236}">
                <a16:creationId xmlns:a16="http://schemas.microsoft.com/office/drawing/2014/main" id="{A43B5442-6BD5-478B-AD36-0D057AE719B1}"/>
              </a:ext>
            </a:extLst>
          </p:cNvPr>
          <p:cNvSpPr>
            <a:spLocks noGrp="1"/>
          </p:cNvSpPr>
          <p:nvPr>
            <p:ph idx="1"/>
          </p:nvPr>
        </p:nvSpPr>
        <p:spPr/>
        <p:txBody>
          <a:bodyPr/>
          <a:lstStyle/>
          <a:p>
            <a:r>
              <a:rPr lang="en-US" dirty="0"/>
              <a:t>On the slides in this presentation, I have often cropped screenshots so that I can easily fit everything on one slide </a:t>
            </a:r>
          </a:p>
          <a:p>
            <a:r>
              <a:rPr lang="en-US" dirty="0"/>
              <a:t>However, the first screenshot should show ALL the code in the function and second should show at least some of the surrounding code.</a:t>
            </a:r>
          </a:p>
        </p:txBody>
      </p:sp>
    </p:spTree>
    <p:extLst>
      <p:ext uri="{BB962C8B-B14F-4D97-AF65-F5344CB8AC3E}">
        <p14:creationId xmlns:p14="http://schemas.microsoft.com/office/powerpoint/2010/main" val="4231132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EF4925A0-C84E-45EC-BBAF-3F902F4BF33E}"/>
              </a:ext>
            </a:extLst>
          </p:cNvPr>
          <p:cNvPicPr>
            <a:picLocks noChangeAspect="1"/>
          </p:cNvPicPr>
          <p:nvPr/>
        </p:nvPicPr>
        <p:blipFill>
          <a:blip r:embed="rId3"/>
          <a:stretch>
            <a:fillRect/>
          </a:stretch>
        </p:blipFill>
        <p:spPr>
          <a:xfrm>
            <a:off x="8449294" y="1894101"/>
            <a:ext cx="3742707" cy="2274789"/>
          </a:xfrm>
          <a:prstGeom prst="rect">
            <a:avLst/>
          </a:prstGeom>
        </p:spPr>
      </p:pic>
      <p:sp>
        <p:nvSpPr>
          <p:cNvPr id="12" name="Content Placeholder 2">
            <a:extLst>
              <a:ext uri="{FF2B5EF4-FFF2-40B4-BE49-F238E27FC236}">
                <a16:creationId xmlns:a16="http://schemas.microsoft.com/office/drawing/2014/main" id="{B0C64F9E-6A98-451B-84D3-7BA6F5634321}"/>
              </a:ext>
            </a:extLst>
          </p:cNvPr>
          <p:cNvSpPr txBox="1">
            <a:spLocks/>
          </p:cNvSpPr>
          <p:nvPr/>
        </p:nvSpPr>
        <p:spPr>
          <a:xfrm>
            <a:off x="540270" y="5418259"/>
            <a:ext cx="10657909" cy="1407796"/>
          </a:xfrm>
          <a:prstGeom prst="rect">
            <a:avLst/>
          </a:prstGeom>
          <a:ln w="12700">
            <a:solidFill>
              <a:srgbClr val="FF0000"/>
            </a:solidFill>
            <a:prstDash val="dash"/>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describe</a:t>
            </a:r>
            <a:r>
              <a:rPr lang="en-US" sz="2000" dirty="0"/>
              <a:t> </a:t>
            </a:r>
            <a:r>
              <a:rPr lang="en-US" sz="2000" b="1" dirty="0"/>
              <a:t>two</a:t>
            </a:r>
            <a:r>
              <a:rPr lang="en-US" sz="2000" dirty="0"/>
              <a:t> </a:t>
            </a:r>
            <a:r>
              <a:rPr lang="en-US" sz="2000" b="1" dirty="0"/>
              <a:t>calls</a:t>
            </a:r>
            <a:r>
              <a:rPr lang="en-US" sz="2000" dirty="0"/>
              <a:t> to the selected </a:t>
            </a:r>
            <a:r>
              <a:rPr lang="en-US" sz="2000" b="1" dirty="0"/>
              <a:t>procedure identified in written response 3c</a:t>
            </a:r>
            <a:r>
              <a:rPr lang="en-US" sz="2000" dirty="0"/>
              <a:t>. Each call must pass a </a:t>
            </a:r>
            <a:r>
              <a:rPr lang="en-US" sz="2000" b="1" dirty="0"/>
              <a:t>different argument(s) </a:t>
            </a:r>
            <a:r>
              <a:rPr lang="en-US" sz="2000" dirty="0"/>
              <a:t>that</a:t>
            </a:r>
            <a:r>
              <a:rPr lang="en-US" sz="2000" b="1" dirty="0"/>
              <a:t> causes </a:t>
            </a:r>
            <a:r>
              <a:rPr lang="en-US" sz="2000" dirty="0"/>
              <a:t>a</a:t>
            </a:r>
            <a:r>
              <a:rPr lang="en-US" sz="2000" b="1" dirty="0"/>
              <a:t> different segment of code </a:t>
            </a:r>
            <a:r>
              <a:rPr lang="en-US" sz="2000" dirty="0"/>
              <a:t>in the algorithm </a:t>
            </a:r>
            <a:r>
              <a:rPr lang="en-US" sz="2000" b="1" dirty="0"/>
              <a:t>to execute</a:t>
            </a:r>
            <a:r>
              <a:rPr lang="en-US" sz="2000" dirty="0"/>
              <a:t>.</a:t>
            </a:r>
          </a:p>
          <a:p>
            <a:r>
              <a:rPr lang="en-US" sz="2000" b="1" dirty="0"/>
              <a:t>describes</a:t>
            </a:r>
            <a:r>
              <a:rPr lang="en-US" sz="2000" dirty="0"/>
              <a:t> the </a:t>
            </a:r>
            <a:r>
              <a:rPr lang="en-US" sz="2000" b="1" dirty="0"/>
              <a:t>condition(s) being tested </a:t>
            </a:r>
            <a:r>
              <a:rPr lang="en-US" sz="2000" dirty="0"/>
              <a:t>by each call to the procedure.</a:t>
            </a:r>
          </a:p>
          <a:p>
            <a:r>
              <a:rPr lang="en-US" sz="2000" dirty="0"/>
              <a:t>identifies the </a:t>
            </a:r>
            <a:r>
              <a:rPr lang="en-US" sz="2000" b="1" dirty="0"/>
              <a:t>result</a:t>
            </a:r>
            <a:r>
              <a:rPr lang="en-US" sz="2000" dirty="0"/>
              <a:t> of </a:t>
            </a:r>
            <a:r>
              <a:rPr lang="en-US" sz="2000" b="1" dirty="0"/>
              <a:t>each call</a:t>
            </a:r>
            <a:r>
              <a:rPr lang="en-US" sz="2000" dirty="0"/>
              <a:t>.</a:t>
            </a:r>
            <a:endParaRPr lang="en-HK" sz="2000" dirty="0"/>
          </a:p>
        </p:txBody>
      </p:sp>
      <p:sp>
        <p:nvSpPr>
          <p:cNvPr id="2" name="Title 1">
            <a:extLst>
              <a:ext uri="{FF2B5EF4-FFF2-40B4-BE49-F238E27FC236}">
                <a16:creationId xmlns:a16="http://schemas.microsoft.com/office/drawing/2014/main" id="{B44D54C0-9939-43F3-8E5A-701789629DDF}"/>
              </a:ext>
            </a:extLst>
          </p:cNvPr>
          <p:cNvSpPr>
            <a:spLocks noGrp="1"/>
          </p:cNvSpPr>
          <p:nvPr>
            <p:ph type="title"/>
          </p:nvPr>
        </p:nvSpPr>
        <p:spPr>
          <a:xfrm>
            <a:off x="83707" y="25756"/>
            <a:ext cx="324053" cy="581472"/>
          </a:xfrm>
        </p:spPr>
        <p:txBody>
          <a:bodyPr>
            <a:noAutofit/>
          </a:bodyPr>
          <a:lstStyle/>
          <a:p>
            <a:pPr algn="ctr"/>
            <a:r>
              <a:rPr lang="en-US" b="1" dirty="0"/>
              <a:t>a</a:t>
            </a:r>
            <a:endParaRPr lang="en-HK" b="1" dirty="0"/>
          </a:p>
        </p:txBody>
      </p:sp>
      <p:sp>
        <p:nvSpPr>
          <p:cNvPr id="3" name="Content Placeholder 2">
            <a:extLst>
              <a:ext uri="{FF2B5EF4-FFF2-40B4-BE49-F238E27FC236}">
                <a16:creationId xmlns:a16="http://schemas.microsoft.com/office/drawing/2014/main" id="{10789CE3-545B-4A34-BF9C-A7AD0047B039}"/>
              </a:ext>
            </a:extLst>
          </p:cNvPr>
          <p:cNvSpPr>
            <a:spLocks noGrp="1"/>
          </p:cNvSpPr>
          <p:nvPr>
            <p:ph idx="1"/>
          </p:nvPr>
        </p:nvSpPr>
        <p:spPr>
          <a:xfrm>
            <a:off x="429790" y="27591"/>
            <a:ext cx="11682790" cy="5400855"/>
          </a:xfrm>
        </p:spPr>
        <p:txBody>
          <a:bodyPr>
            <a:noAutofit/>
          </a:bodyPr>
          <a:lstStyle/>
          <a:p>
            <a:pPr marL="0" indent="0">
              <a:buNone/>
            </a:pPr>
            <a:r>
              <a:rPr lang="en-US" sz="2000" b="1" dirty="0"/>
              <a:t>First call: </a:t>
            </a:r>
            <a:r>
              <a:rPr lang="en-US" sz="2000" dirty="0"/>
              <a:t>The function is called after the first turn when the array "grid" has been updated so that all positions have the status " " except for one position which has status "X". "grid" is then passed into check_overall as argument "current_grid" and "X" is passed as argument "player.“</a:t>
            </a:r>
          </a:p>
          <a:p>
            <a:pPr marL="0" indent="0">
              <a:buNone/>
            </a:pPr>
            <a:r>
              <a:rPr lang="en-US" sz="2000" b="1" dirty="0"/>
              <a:t>Second call: </a:t>
            </a:r>
            <a:r>
              <a:rPr lang="en-US" sz="2000" dirty="0"/>
              <a:t>In another instance where the function is called, player input has updated the array "grid" such that Player O has four "O" pieces in an uninterrupted vertical line. The status of all other pieces are determined by previous player inputs such that no other "connect-four's" exist. This new "grid" is then passed into check_overall and "O" is passed as argument "player.“</a:t>
            </a:r>
          </a:p>
          <a:p>
            <a:pPr marL="0" indent="0">
              <a:buNone/>
            </a:pPr>
            <a:r>
              <a:rPr lang="en-US" sz="2000" b="1" dirty="0"/>
              <a:t>Condition(s) tested by first call:</a:t>
            </a:r>
            <a:r>
              <a:rPr lang="en-US" sz="2000" dirty="0"/>
              <a:t> The first call tests whether four positions in</a:t>
            </a:r>
            <a:br>
              <a:rPr lang="en-US" sz="2000" dirty="0"/>
            </a:br>
            <a:r>
              <a:rPr lang="en-US" sz="2000" dirty="0"/>
              <a:t>a row of any kind (horizontal, etc.) are occupied by "X.“</a:t>
            </a:r>
          </a:p>
          <a:p>
            <a:pPr marL="0" indent="0">
              <a:buNone/>
            </a:pPr>
            <a:r>
              <a:rPr lang="en-US" sz="2000" b="1" dirty="0"/>
              <a:t>Condition(s) tested by second call:</a:t>
            </a:r>
            <a:r>
              <a:rPr lang="en-US" sz="2000" dirty="0"/>
              <a:t> The second call tests whether four </a:t>
            </a:r>
            <a:br>
              <a:rPr lang="en-US" sz="2000" dirty="0"/>
            </a:br>
            <a:r>
              <a:rPr lang="en-US" sz="2000" dirty="0"/>
              <a:t>positions in a row of any kind are occupied by "O.“</a:t>
            </a:r>
          </a:p>
          <a:p>
            <a:pPr marL="0" indent="0">
              <a:buNone/>
            </a:pPr>
            <a:r>
              <a:rPr lang="en-US" sz="2000" b="1" dirty="0"/>
              <a:t>Results of the first call:</a:t>
            </a:r>
            <a:r>
              <a:rPr lang="en-US" sz="2000" dirty="0"/>
              <a:t> In the first call, due to Player X not having a </a:t>
            </a:r>
            <a:br>
              <a:rPr lang="en-US" sz="2000" dirty="0"/>
            </a:br>
            <a:r>
              <a:rPr lang="en-US" sz="2000" dirty="0"/>
              <a:t>four-in-a-row, the function returns 2 which does not satisfy the "if" </a:t>
            </a:r>
            <a:br>
              <a:rPr lang="en-US" sz="2000" dirty="0"/>
            </a:br>
            <a:r>
              <a:rPr lang="en-US" sz="2000" dirty="0"/>
              <a:t>statement in the main function and enters the "else" protocol, proceeding to the next player's turn.</a:t>
            </a:r>
          </a:p>
          <a:p>
            <a:pPr marL="0" indent="0">
              <a:buNone/>
            </a:pPr>
            <a:r>
              <a:rPr lang="en-US" sz="2000" b="1" dirty="0"/>
              <a:t>Results of the second call:</a:t>
            </a:r>
            <a:r>
              <a:rPr lang="en-US" sz="2000" dirty="0"/>
              <a:t> In the second call, the function identifies the existence of four-in-a-row for Player O and returns 1 which satisfies the "if" statement in the function. This sets the "turn" variable to 0, breaking the loop and ending the game.</a:t>
            </a:r>
          </a:p>
        </p:txBody>
      </p:sp>
      <p:sp>
        <p:nvSpPr>
          <p:cNvPr id="53" name="TextBox 33">
            <a:extLst>
              <a:ext uri="{FF2B5EF4-FFF2-40B4-BE49-F238E27FC236}">
                <a16:creationId xmlns:a16="http://schemas.microsoft.com/office/drawing/2014/main" id="{B116055A-3A51-4D95-BC1B-A1A7C5D51095}"/>
              </a:ext>
            </a:extLst>
          </p:cNvPr>
          <p:cNvSpPr txBox="1"/>
          <p:nvPr/>
        </p:nvSpPr>
        <p:spPr>
          <a:xfrm>
            <a:off x="11790608" y="6091707"/>
            <a:ext cx="401392" cy="76629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a:t>?</a:t>
            </a:r>
            <a:endParaRPr lang="en-HK" sz="4000" b="1" dirty="0"/>
          </a:p>
        </p:txBody>
      </p:sp>
    </p:spTree>
    <p:extLst>
      <p:ext uri="{BB962C8B-B14F-4D97-AF65-F5344CB8AC3E}">
        <p14:creationId xmlns:p14="http://schemas.microsoft.com/office/powerpoint/2010/main" val="1173373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4474CCD-379A-45FB-A3BA-6D1221104C57}"/>
              </a:ext>
            </a:extLst>
          </p:cNvPr>
          <p:cNvPicPr>
            <a:picLocks noChangeAspect="1"/>
          </p:cNvPicPr>
          <p:nvPr/>
        </p:nvPicPr>
        <p:blipFill rotWithShape="1">
          <a:blip r:embed="rId3"/>
          <a:srcRect t="2907" b="6465"/>
          <a:stretch/>
        </p:blipFill>
        <p:spPr>
          <a:xfrm>
            <a:off x="-3186" y="16474"/>
            <a:ext cx="2398440" cy="6831476"/>
          </a:xfrm>
          <a:prstGeom prst="rect">
            <a:avLst/>
          </a:prstGeom>
        </p:spPr>
      </p:pic>
      <p:sp>
        <p:nvSpPr>
          <p:cNvPr id="3" name="Content Placeholder 2">
            <a:extLst>
              <a:ext uri="{FF2B5EF4-FFF2-40B4-BE49-F238E27FC236}">
                <a16:creationId xmlns:a16="http://schemas.microsoft.com/office/drawing/2014/main" id="{10789CE3-545B-4A34-BF9C-A7AD0047B039}"/>
              </a:ext>
            </a:extLst>
          </p:cNvPr>
          <p:cNvSpPr>
            <a:spLocks noGrp="1"/>
          </p:cNvSpPr>
          <p:nvPr>
            <p:ph idx="1"/>
          </p:nvPr>
        </p:nvSpPr>
        <p:spPr>
          <a:xfrm>
            <a:off x="2611127" y="98421"/>
            <a:ext cx="9501452" cy="4821310"/>
          </a:xfrm>
        </p:spPr>
        <p:txBody>
          <a:bodyPr>
            <a:noAutofit/>
          </a:bodyPr>
          <a:lstStyle/>
          <a:p>
            <a:pPr marL="0" indent="0">
              <a:buNone/>
            </a:pPr>
            <a:r>
              <a:rPr lang="en-US" sz="2000" b="1" dirty="0"/>
              <a:t>First call: </a:t>
            </a:r>
            <a:r>
              <a:rPr lang="en-US" sz="2000" dirty="0"/>
              <a:t>The first call is hard difficulty.</a:t>
            </a:r>
          </a:p>
          <a:p>
            <a:pPr marL="0" indent="0">
              <a:buNone/>
            </a:pPr>
            <a:r>
              <a:rPr lang="en-US" sz="2000" b="1" dirty="0"/>
              <a:t>Second call: </a:t>
            </a:r>
            <a:r>
              <a:rPr lang="en-US" sz="2000" dirty="0"/>
              <a:t>The second call is easy difficulty</a:t>
            </a:r>
          </a:p>
          <a:p>
            <a:pPr marL="0" indent="0">
              <a:buNone/>
            </a:pPr>
            <a:r>
              <a:rPr lang="en-US" sz="2000" b="1" dirty="0"/>
              <a:t>Condition(s) tested by first call:</a:t>
            </a:r>
            <a:r>
              <a:rPr lang="en-US" sz="2000" dirty="0"/>
              <a:t> If the user inputs the number 2, then the procedure will run the “then” portion of the command and not the “else” portion because the value is greater than 1. Hard Difficulty is enabled.</a:t>
            </a:r>
          </a:p>
          <a:p>
            <a:pPr marL="0" indent="0">
              <a:buNone/>
            </a:pPr>
            <a:r>
              <a:rPr lang="en-US" sz="2000" b="1" dirty="0"/>
              <a:t>Condition(s) tested by second call:</a:t>
            </a:r>
            <a:r>
              <a:rPr lang="en-US" sz="2000" dirty="0"/>
              <a:t> If the user inputs the number 0, then the procedure will run the “else” portion of the command and not the “then” portion because the number is less than 1. Easy Difficulty is enabled.</a:t>
            </a:r>
          </a:p>
          <a:p>
            <a:pPr marL="0" indent="0">
              <a:buNone/>
            </a:pPr>
            <a:r>
              <a:rPr lang="en-US" sz="2000" b="1" dirty="0"/>
              <a:t>Results of the first call:</a:t>
            </a:r>
            <a:r>
              <a:rPr lang="en-US" sz="2000" dirty="0"/>
              <a:t> Includes a smaller size for targets, a greater boundary to spawn since the sprites are smaller, and a smaller initial wait time for how long a target will stay on screen.</a:t>
            </a:r>
          </a:p>
          <a:p>
            <a:pPr marL="0" indent="0">
              <a:buNone/>
            </a:pPr>
            <a:r>
              <a:rPr lang="en-US" sz="2000" b="1" dirty="0"/>
              <a:t>Results of the second call:</a:t>
            </a:r>
            <a:r>
              <a:rPr lang="en-US" sz="2000" dirty="0"/>
              <a:t> Includes a larger size for targets, a smaller boundary to spawn since the sprites are bigger, and a bigger initial wait time for how long a target will stay on screen.</a:t>
            </a:r>
          </a:p>
        </p:txBody>
      </p:sp>
      <p:sp>
        <p:nvSpPr>
          <p:cNvPr id="12" name="Content Placeholder 2">
            <a:extLst>
              <a:ext uri="{FF2B5EF4-FFF2-40B4-BE49-F238E27FC236}">
                <a16:creationId xmlns:a16="http://schemas.microsoft.com/office/drawing/2014/main" id="{B0C64F9E-6A98-451B-84D3-7BA6F5634321}"/>
              </a:ext>
            </a:extLst>
          </p:cNvPr>
          <p:cNvSpPr txBox="1">
            <a:spLocks/>
          </p:cNvSpPr>
          <p:nvPr/>
        </p:nvSpPr>
        <p:spPr>
          <a:xfrm>
            <a:off x="2927396" y="4969547"/>
            <a:ext cx="7841472" cy="1790032"/>
          </a:xfrm>
          <a:prstGeom prst="rect">
            <a:avLst/>
          </a:prstGeom>
          <a:ln w="12700">
            <a:solidFill>
              <a:srgbClr val="FF0000"/>
            </a:solidFill>
            <a:prstDash val="dash"/>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describe</a:t>
            </a:r>
            <a:r>
              <a:rPr lang="en-US" sz="2000" dirty="0"/>
              <a:t> </a:t>
            </a:r>
            <a:r>
              <a:rPr lang="en-US" sz="2000" b="1" dirty="0"/>
              <a:t>two</a:t>
            </a:r>
            <a:r>
              <a:rPr lang="en-US" sz="2000" dirty="0"/>
              <a:t> </a:t>
            </a:r>
            <a:r>
              <a:rPr lang="en-US" sz="2000" b="1" dirty="0"/>
              <a:t>calls</a:t>
            </a:r>
            <a:r>
              <a:rPr lang="en-US" sz="2000" dirty="0"/>
              <a:t> to the selected </a:t>
            </a:r>
            <a:r>
              <a:rPr lang="en-US" sz="2000" b="1" dirty="0"/>
              <a:t>procedure identified in written response 3c</a:t>
            </a:r>
            <a:r>
              <a:rPr lang="en-US" sz="2000" dirty="0"/>
              <a:t>. Each call must pass a </a:t>
            </a:r>
            <a:r>
              <a:rPr lang="en-US" sz="2000" b="1" dirty="0"/>
              <a:t>different argument(s) </a:t>
            </a:r>
            <a:r>
              <a:rPr lang="en-US" sz="2000" dirty="0"/>
              <a:t>that</a:t>
            </a:r>
            <a:r>
              <a:rPr lang="en-US" sz="2000" b="1" dirty="0"/>
              <a:t> causes </a:t>
            </a:r>
            <a:r>
              <a:rPr lang="en-US" sz="2000" dirty="0"/>
              <a:t>a</a:t>
            </a:r>
            <a:r>
              <a:rPr lang="en-US" sz="2000" b="1" dirty="0"/>
              <a:t> different segment of code </a:t>
            </a:r>
            <a:r>
              <a:rPr lang="en-US" sz="2000" dirty="0"/>
              <a:t>in the algorithm </a:t>
            </a:r>
            <a:r>
              <a:rPr lang="en-US" sz="2000" b="1" dirty="0"/>
              <a:t>to execute</a:t>
            </a:r>
            <a:r>
              <a:rPr lang="en-US" sz="2000" dirty="0"/>
              <a:t>.</a:t>
            </a:r>
          </a:p>
          <a:p>
            <a:r>
              <a:rPr lang="en-US" sz="2000" b="1" dirty="0"/>
              <a:t>describes</a:t>
            </a:r>
            <a:r>
              <a:rPr lang="en-US" sz="2000" dirty="0"/>
              <a:t> the </a:t>
            </a:r>
            <a:r>
              <a:rPr lang="en-US" sz="2000" b="1" dirty="0"/>
              <a:t>condition(s) being tested </a:t>
            </a:r>
            <a:r>
              <a:rPr lang="en-US" sz="2000" dirty="0"/>
              <a:t>by each call to the procedure.</a:t>
            </a:r>
          </a:p>
          <a:p>
            <a:r>
              <a:rPr lang="en-US" sz="2000" dirty="0"/>
              <a:t>identifies the </a:t>
            </a:r>
            <a:r>
              <a:rPr lang="en-US" sz="2000" b="1" dirty="0"/>
              <a:t>result</a:t>
            </a:r>
            <a:r>
              <a:rPr lang="en-US" sz="2000" dirty="0"/>
              <a:t> of </a:t>
            </a:r>
            <a:r>
              <a:rPr lang="en-US" sz="2000" b="1" dirty="0"/>
              <a:t>each call</a:t>
            </a:r>
            <a:r>
              <a:rPr lang="en-US" sz="2000" dirty="0"/>
              <a:t>.</a:t>
            </a:r>
            <a:endParaRPr lang="en-HK" sz="2000" dirty="0"/>
          </a:p>
        </p:txBody>
      </p:sp>
      <p:sp>
        <p:nvSpPr>
          <p:cNvPr id="2" name="Title 1">
            <a:extLst>
              <a:ext uri="{FF2B5EF4-FFF2-40B4-BE49-F238E27FC236}">
                <a16:creationId xmlns:a16="http://schemas.microsoft.com/office/drawing/2014/main" id="{B44D54C0-9939-43F3-8E5A-701789629DDF}"/>
              </a:ext>
            </a:extLst>
          </p:cNvPr>
          <p:cNvSpPr>
            <a:spLocks noGrp="1"/>
          </p:cNvSpPr>
          <p:nvPr>
            <p:ph type="title"/>
          </p:nvPr>
        </p:nvSpPr>
        <p:spPr>
          <a:xfrm>
            <a:off x="7494439" y="45688"/>
            <a:ext cx="324053" cy="581472"/>
          </a:xfrm>
        </p:spPr>
        <p:txBody>
          <a:bodyPr>
            <a:noAutofit/>
          </a:bodyPr>
          <a:lstStyle/>
          <a:p>
            <a:pPr algn="ctr"/>
            <a:r>
              <a:rPr lang="en-US" b="1" dirty="0"/>
              <a:t>b</a:t>
            </a:r>
            <a:endParaRPr lang="en-HK" b="1" dirty="0"/>
          </a:p>
        </p:txBody>
      </p:sp>
      <p:sp>
        <p:nvSpPr>
          <p:cNvPr id="66" name="TextBox 33">
            <a:extLst>
              <a:ext uri="{FF2B5EF4-FFF2-40B4-BE49-F238E27FC236}">
                <a16:creationId xmlns:a16="http://schemas.microsoft.com/office/drawing/2014/main" id="{A26018F5-832B-4B54-9D9C-2A384466D90B}"/>
              </a:ext>
            </a:extLst>
          </p:cNvPr>
          <p:cNvSpPr txBox="1"/>
          <p:nvPr/>
        </p:nvSpPr>
        <p:spPr>
          <a:xfrm>
            <a:off x="11790608" y="6091707"/>
            <a:ext cx="401392" cy="76629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a:t>?</a:t>
            </a:r>
            <a:endParaRPr lang="en-HK" sz="4000" b="1" dirty="0"/>
          </a:p>
        </p:txBody>
      </p:sp>
    </p:spTree>
    <p:extLst>
      <p:ext uri="{BB962C8B-B14F-4D97-AF65-F5344CB8AC3E}">
        <p14:creationId xmlns:p14="http://schemas.microsoft.com/office/powerpoint/2010/main" val="1612058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789CE3-545B-4A34-BF9C-A7AD0047B039}"/>
              </a:ext>
            </a:extLst>
          </p:cNvPr>
          <p:cNvSpPr>
            <a:spLocks noGrp="1"/>
          </p:cNvSpPr>
          <p:nvPr>
            <p:ph idx="1"/>
          </p:nvPr>
        </p:nvSpPr>
        <p:spPr>
          <a:xfrm>
            <a:off x="105255" y="98421"/>
            <a:ext cx="11987591" cy="4821310"/>
          </a:xfrm>
        </p:spPr>
        <p:txBody>
          <a:bodyPr>
            <a:noAutofit/>
          </a:bodyPr>
          <a:lstStyle/>
          <a:p>
            <a:pPr marL="0" indent="0">
              <a:buNone/>
            </a:pPr>
            <a:r>
              <a:rPr lang="en-US" sz="2000" b="1" dirty="0"/>
              <a:t>First call: </a:t>
            </a:r>
            <a:r>
              <a:rPr lang="en-US" sz="2000" dirty="0"/>
              <a:t>The two test cases are based on passing a different amount by which the red ball is moved each </a:t>
            </a:r>
            <a:br>
              <a:rPr lang="en-US" sz="2000" dirty="0"/>
            </a:br>
            <a:r>
              <a:rPr lang="en-US" sz="2000" dirty="0"/>
              <a:t>time the specific mouse keys are clicked, in order to create different speeds for the character. The first call is </a:t>
            </a:r>
            <a:r>
              <a:rPr lang="en-US" sz="2000" i="1" dirty="0" err="1">
                <a:latin typeface="Courier New" panose="02070309020205020404" pitchFamily="49" charset="0"/>
                <a:cs typeface="Courier New" panose="02070309020205020404" pitchFamily="49" charset="0"/>
              </a:rPr>
              <a:t>move_character</a:t>
            </a:r>
            <a:r>
              <a:rPr lang="en-US" sz="2000" i="1" dirty="0">
                <a:latin typeface="Courier New" panose="02070309020205020404" pitchFamily="49" charset="0"/>
                <a:cs typeface="Courier New" panose="02070309020205020404" pitchFamily="49" charset="0"/>
              </a:rPr>
              <a:t>(event, “Player: ” + player, 5)</a:t>
            </a:r>
            <a:r>
              <a:rPr lang="en-US" sz="2000" dirty="0"/>
              <a:t>.</a:t>
            </a:r>
            <a:endParaRPr lang="en-US" sz="2000" i="1" dirty="0">
              <a:latin typeface="Courier New" panose="02070309020205020404" pitchFamily="49" charset="0"/>
              <a:cs typeface="Courier New" panose="02070309020205020404" pitchFamily="49" charset="0"/>
            </a:endParaRPr>
          </a:p>
          <a:p>
            <a:pPr marL="0" indent="0">
              <a:buNone/>
            </a:pPr>
            <a:r>
              <a:rPr lang="en-US" sz="2000" b="1" dirty="0"/>
              <a:t>Second call: </a:t>
            </a:r>
            <a:r>
              <a:rPr lang="en-US" sz="2000" i="1" dirty="0" err="1">
                <a:latin typeface="Courier New" panose="02070309020205020404" pitchFamily="49" charset="0"/>
                <a:cs typeface="Courier New" panose="02070309020205020404" pitchFamily="49" charset="0"/>
              </a:rPr>
              <a:t>move_character</a:t>
            </a:r>
            <a:r>
              <a:rPr lang="en-US" sz="2000" i="1" dirty="0">
                <a:latin typeface="Courier New" panose="02070309020205020404" pitchFamily="49" charset="0"/>
                <a:cs typeface="Courier New" panose="02070309020205020404" pitchFamily="49" charset="0"/>
              </a:rPr>
              <a:t>(event, “Player: ” + player, 15)</a:t>
            </a:r>
          </a:p>
          <a:p>
            <a:pPr marL="0" indent="0">
              <a:buNone/>
            </a:pPr>
            <a:r>
              <a:rPr lang="en-US" sz="2000" b="1" dirty="0"/>
              <a:t>Condition(s) tested by first call:</a:t>
            </a:r>
            <a:r>
              <a:rPr lang="en-US" sz="2000" dirty="0"/>
              <a:t> The if-statement on line 385 which checks if the </a:t>
            </a:r>
            <a:br>
              <a:rPr lang="en-US" sz="2000" dirty="0"/>
            </a:br>
            <a:r>
              <a:rPr lang="en-US" sz="2000" dirty="0"/>
              <a:t>speed parameter is equal to 5 or if it equals 15, will execute the first part of this </a:t>
            </a:r>
            <a:br>
              <a:rPr lang="en-US" sz="2000" dirty="0"/>
            </a:br>
            <a:r>
              <a:rPr lang="en-US" sz="2000" dirty="0"/>
              <a:t>selection statement, which consists of lines 386-391.</a:t>
            </a:r>
            <a:endParaRPr lang="en-US" sz="2000" i="1" dirty="0">
              <a:latin typeface="Courier New" panose="02070309020205020404" pitchFamily="49" charset="0"/>
              <a:cs typeface="Courier New" panose="02070309020205020404" pitchFamily="49" charset="0"/>
            </a:endParaRPr>
          </a:p>
          <a:p>
            <a:pPr marL="0" indent="0">
              <a:buNone/>
            </a:pPr>
            <a:r>
              <a:rPr lang="en-US" sz="2000" b="1" dirty="0"/>
              <a:t>Condition(s) tested by second call:</a:t>
            </a:r>
            <a:r>
              <a:rPr lang="en-US" sz="2000" dirty="0"/>
              <a:t> The if-statement on line 385 which checks if </a:t>
            </a:r>
            <a:br>
              <a:rPr lang="en-US" sz="2000" dirty="0"/>
            </a:br>
            <a:r>
              <a:rPr lang="en-US" sz="2000" dirty="0"/>
              <a:t>the speed parameter is equal to 5 or if it equals 15, will execute the second part </a:t>
            </a:r>
            <a:br>
              <a:rPr lang="en-US" sz="2000" dirty="0"/>
            </a:br>
            <a:r>
              <a:rPr lang="en-US" sz="2000" dirty="0"/>
              <a:t>of this selection statement, which consists of lines 393-398.</a:t>
            </a:r>
          </a:p>
          <a:p>
            <a:pPr marL="0" indent="0">
              <a:buNone/>
            </a:pPr>
            <a:r>
              <a:rPr lang="en-US" sz="2000" b="1" dirty="0"/>
              <a:t>Results of the first call:</a:t>
            </a:r>
            <a:r>
              <a:rPr lang="en-US" sz="2000" dirty="0"/>
              <a:t> First call results in the points of each the stars and mystery blocks to be 50, and displays this at the top of the screen. It also displays that the difficulty of the game is medium at this level, and with this argument the red ball moves in increments of 5.</a:t>
            </a:r>
          </a:p>
          <a:p>
            <a:pPr marL="0" indent="0">
              <a:buNone/>
            </a:pPr>
            <a:r>
              <a:rPr lang="en-US" sz="2000" b="1" dirty="0"/>
              <a:t>Results of the second call:</a:t>
            </a:r>
            <a:r>
              <a:rPr lang="en-US" sz="2000" dirty="0"/>
              <a:t> Second call results in the points of each the stars and mystery blocks to be 100, and displays this at the top of the screen. It also displays that the difficulty of the game is hard at this level, and with this argument the red ball moves in increments of 15.</a:t>
            </a:r>
          </a:p>
        </p:txBody>
      </p:sp>
      <p:sp>
        <p:nvSpPr>
          <p:cNvPr id="15" name="Content Placeholder 2">
            <a:extLst>
              <a:ext uri="{FF2B5EF4-FFF2-40B4-BE49-F238E27FC236}">
                <a16:creationId xmlns:a16="http://schemas.microsoft.com/office/drawing/2014/main" id="{70FD62E5-27A9-4376-800B-727FE7EC2D40}"/>
              </a:ext>
            </a:extLst>
          </p:cNvPr>
          <p:cNvSpPr txBox="1">
            <a:spLocks/>
          </p:cNvSpPr>
          <p:nvPr/>
        </p:nvSpPr>
        <p:spPr>
          <a:xfrm>
            <a:off x="388853" y="5294150"/>
            <a:ext cx="10719175" cy="1474244"/>
          </a:xfrm>
          <a:prstGeom prst="rect">
            <a:avLst/>
          </a:prstGeom>
          <a:ln w="12700">
            <a:solidFill>
              <a:srgbClr val="FF0000"/>
            </a:solidFill>
            <a:prstDash val="dash"/>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describe</a:t>
            </a:r>
            <a:r>
              <a:rPr lang="en-US" sz="2000" dirty="0"/>
              <a:t> </a:t>
            </a:r>
            <a:r>
              <a:rPr lang="en-US" sz="2000" b="1" dirty="0"/>
              <a:t>two</a:t>
            </a:r>
            <a:r>
              <a:rPr lang="en-US" sz="2000" dirty="0"/>
              <a:t> </a:t>
            </a:r>
            <a:r>
              <a:rPr lang="en-US" sz="2000" b="1" dirty="0"/>
              <a:t>calls</a:t>
            </a:r>
            <a:r>
              <a:rPr lang="en-US" sz="2000" dirty="0"/>
              <a:t> to the selected </a:t>
            </a:r>
            <a:r>
              <a:rPr lang="en-US" sz="2000" b="1" dirty="0"/>
              <a:t>procedure identified in written response 3c</a:t>
            </a:r>
            <a:r>
              <a:rPr lang="en-US" sz="2000" dirty="0"/>
              <a:t>. Each call must pass a </a:t>
            </a:r>
            <a:r>
              <a:rPr lang="en-US" sz="2000" b="1" dirty="0"/>
              <a:t>different argument(s) </a:t>
            </a:r>
            <a:r>
              <a:rPr lang="en-US" sz="2000" dirty="0"/>
              <a:t>that</a:t>
            </a:r>
            <a:r>
              <a:rPr lang="en-US" sz="2000" b="1" dirty="0"/>
              <a:t> causes </a:t>
            </a:r>
            <a:r>
              <a:rPr lang="en-US" sz="2000" dirty="0"/>
              <a:t>a</a:t>
            </a:r>
            <a:r>
              <a:rPr lang="en-US" sz="2000" b="1" dirty="0"/>
              <a:t> different segment of code </a:t>
            </a:r>
            <a:r>
              <a:rPr lang="en-US" sz="2000" dirty="0"/>
              <a:t>in the algorithm </a:t>
            </a:r>
            <a:r>
              <a:rPr lang="en-US" sz="2000" b="1" dirty="0"/>
              <a:t>to execute</a:t>
            </a:r>
            <a:r>
              <a:rPr lang="en-US" sz="2000" dirty="0"/>
              <a:t>.</a:t>
            </a:r>
          </a:p>
          <a:p>
            <a:r>
              <a:rPr lang="en-US" sz="2000" b="1" dirty="0"/>
              <a:t>describes</a:t>
            </a:r>
            <a:r>
              <a:rPr lang="en-US" sz="2000" dirty="0"/>
              <a:t> the </a:t>
            </a:r>
            <a:r>
              <a:rPr lang="en-US" sz="2000" b="1" dirty="0"/>
              <a:t>condition(s) being tested </a:t>
            </a:r>
            <a:r>
              <a:rPr lang="en-US" sz="2000" dirty="0"/>
              <a:t>by each call to the procedure.</a:t>
            </a:r>
          </a:p>
          <a:p>
            <a:r>
              <a:rPr lang="en-US" sz="2000" dirty="0"/>
              <a:t>identifies the </a:t>
            </a:r>
            <a:r>
              <a:rPr lang="en-US" sz="2000" b="1" dirty="0"/>
              <a:t>result</a:t>
            </a:r>
            <a:r>
              <a:rPr lang="en-US" sz="2000" dirty="0"/>
              <a:t> of </a:t>
            </a:r>
            <a:r>
              <a:rPr lang="en-US" sz="2000" b="1" dirty="0"/>
              <a:t>each call</a:t>
            </a:r>
            <a:r>
              <a:rPr lang="en-US" sz="2000" dirty="0"/>
              <a:t>.</a:t>
            </a:r>
            <a:endParaRPr lang="en-HK" sz="2000" dirty="0"/>
          </a:p>
        </p:txBody>
      </p:sp>
      <p:sp>
        <p:nvSpPr>
          <p:cNvPr id="2" name="Title 1">
            <a:extLst>
              <a:ext uri="{FF2B5EF4-FFF2-40B4-BE49-F238E27FC236}">
                <a16:creationId xmlns:a16="http://schemas.microsoft.com/office/drawing/2014/main" id="{B44D54C0-9939-43F3-8E5A-701789629DDF}"/>
              </a:ext>
            </a:extLst>
          </p:cNvPr>
          <p:cNvSpPr>
            <a:spLocks noGrp="1"/>
          </p:cNvSpPr>
          <p:nvPr>
            <p:ph type="title"/>
          </p:nvPr>
        </p:nvSpPr>
        <p:spPr>
          <a:xfrm>
            <a:off x="11608037" y="73062"/>
            <a:ext cx="324053" cy="581472"/>
          </a:xfrm>
        </p:spPr>
        <p:txBody>
          <a:bodyPr>
            <a:noAutofit/>
          </a:bodyPr>
          <a:lstStyle/>
          <a:p>
            <a:pPr algn="ctr"/>
            <a:r>
              <a:rPr lang="en-US" b="1" dirty="0"/>
              <a:t>c</a:t>
            </a:r>
            <a:endParaRPr lang="en-HK" b="1" dirty="0"/>
          </a:p>
        </p:txBody>
      </p:sp>
      <p:pic>
        <p:nvPicPr>
          <p:cNvPr id="8" name="Picture 7">
            <a:extLst>
              <a:ext uri="{FF2B5EF4-FFF2-40B4-BE49-F238E27FC236}">
                <a16:creationId xmlns:a16="http://schemas.microsoft.com/office/drawing/2014/main" id="{9AA23CF2-C557-4078-817B-F4A3F2620942}"/>
              </a:ext>
            </a:extLst>
          </p:cNvPr>
          <p:cNvPicPr>
            <a:picLocks noChangeAspect="1"/>
          </p:cNvPicPr>
          <p:nvPr/>
        </p:nvPicPr>
        <p:blipFill>
          <a:blip r:embed="rId3"/>
          <a:stretch>
            <a:fillRect/>
          </a:stretch>
        </p:blipFill>
        <p:spPr>
          <a:xfrm>
            <a:off x="9205899" y="1028953"/>
            <a:ext cx="2969033" cy="2301354"/>
          </a:xfrm>
          <a:prstGeom prst="rect">
            <a:avLst/>
          </a:prstGeom>
        </p:spPr>
      </p:pic>
      <p:pic>
        <p:nvPicPr>
          <p:cNvPr id="43" name="Picture 42">
            <a:extLst>
              <a:ext uri="{FF2B5EF4-FFF2-40B4-BE49-F238E27FC236}">
                <a16:creationId xmlns:a16="http://schemas.microsoft.com/office/drawing/2014/main" id="{217651B0-215E-485D-8387-9301226E568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774358" y="717829"/>
            <a:ext cx="3359531" cy="193962"/>
          </a:xfrm>
          <a:prstGeom prst="rect">
            <a:avLst/>
          </a:prstGeom>
        </p:spPr>
      </p:pic>
      <p:sp>
        <p:nvSpPr>
          <p:cNvPr id="75" name="TextBox 33">
            <a:extLst>
              <a:ext uri="{FF2B5EF4-FFF2-40B4-BE49-F238E27FC236}">
                <a16:creationId xmlns:a16="http://schemas.microsoft.com/office/drawing/2014/main" id="{0E2F44C8-DDD5-4A86-B3AD-B8B7D85A7CDE}"/>
              </a:ext>
            </a:extLst>
          </p:cNvPr>
          <p:cNvSpPr txBox="1"/>
          <p:nvPr/>
        </p:nvSpPr>
        <p:spPr>
          <a:xfrm>
            <a:off x="11790608" y="6091707"/>
            <a:ext cx="401392" cy="76629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a:t>?</a:t>
            </a:r>
            <a:endParaRPr lang="en-HK" sz="4000" b="1" dirty="0"/>
          </a:p>
        </p:txBody>
      </p:sp>
      <p:sp>
        <p:nvSpPr>
          <p:cNvPr id="76" name="TextBox 75">
            <a:extLst>
              <a:ext uri="{FF2B5EF4-FFF2-40B4-BE49-F238E27FC236}">
                <a16:creationId xmlns:a16="http://schemas.microsoft.com/office/drawing/2014/main" id="{5BC43135-8481-4D30-BAAA-E72AE358F7E8}"/>
              </a:ext>
            </a:extLst>
          </p:cNvPr>
          <p:cNvSpPr txBox="1"/>
          <p:nvPr/>
        </p:nvSpPr>
        <p:spPr>
          <a:xfrm>
            <a:off x="9115509" y="654534"/>
            <a:ext cx="486030" cy="461665"/>
          </a:xfrm>
          <a:prstGeom prst="rect">
            <a:avLst/>
          </a:prstGeom>
          <a:noFill/>
        </p:spPr>
        <p:txBody>
          <a:bodyPr wrap="none" rtlCol="0">
            <a:spAutoFit/>
          </a:bodyPr>
          <a:lstStyle/>
          <a:p>
            <a:r>
              <a:rPr lang="en-US" sz="2400" b="1" dirty="0">
                <a:solidFill>
                  <a:srgbClr val="FF0000"/>
                </a:solidFill>
              </a:rPr>
              <a:t>….</a:t>
            </a:r>
            <a:endParaRPr lang="en-HK" sz="2400" b="1" dirty="0">
              <a:solidFill>
                <a:srgbClr val="FF0000"/>
              </a:solidFill>
            </a:endParaRPr>
          </a:p>
        </p:txBody>
      </p:sp>
    </p:spTree>
    <p:extLst>
      <p:ext uri="{BB962C8B-B14F-4D97-AF65-F5344CB8AC3E}">
        <p14:creationId xmlns:p14="http://schemas.microsoft.com/office/powerpoint/2010/main" val="12208931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4477</TotalTime>
  <Words>3719</Words>
  <Application>Microsoft Office PowerPoint</Application>
  <PresentationFormat>Widescreen</PresentationFormat>
  <Paragraphs>175</Paragraphs>
  <Slides>16</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Courier New</vt:lpstr>
      <vt:lpstr>Segoe UI Emoji</vt:lpstr>
      <vt:lpstr>Segoe UI Symbol</vt:lpstr>
      <vt:lpstr>Office Theme</vt:lpstr>
      <vt:lpstr>Create Performance Task</vt:lpstr>
      <vt:lpstr>Instructions</vt:lpstr>
      <vt:lpstr>Scoring Criteria</vt:lpstr>
      <vt:lpstr>Decision Rules</vt:lpstr>
      <vt:lpstr>My Recommendations:</vt:lpstr>
      <vt:lpstr>Important Note</vt:lpstr>
      <vt:lpstr>a</vt:lpstr>
      <vt:lpstr>b</vt:lpstr>
      <vt:lpstr>c</vt:lpstr>
      <vt:lpstr>d</vt:lpstr>
      <vt:lpstr>e</vt:lpstr>
      <vt:lpstr>f</vt:lpstr>
      <vt:lpstr>g</vt:lpstr>
      <vt:lpstr>h</vt:lpstr>
      <vt:lpstr>i</vt:lpstr>
      <vt:lpstr>j</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Create Performance Task</dc:title>
  <dc:creator>Neill Mark Lee</dc:creator>
  <cp:lastModifiedBy>Neill Lee</cp:lastModifiedBy>
  <cp:revision>246</cp:revision>
  <cp:lastPrinted>2022-05-06T00:49:55Z</cp:lastPrinted>
  <dcterms:created xsi:type="dcterms:W3CDTF">2022-01-27T03:20:31Z</dcterms:created>
  <dcterms:modified xsi:type="dcterms:W3CDTF">2022-10-20T01:43:35Z</dcterms:modified>
</cp:coreProperties>
</file>